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258" r:id="rId6"/>
    <p:sldId id="259" r:id="rId7"/>
    <p:sldId id="260" r:id="rId8"/>
    <p:sldId id="261" r:id="rId9"/>
  </p:sldIdLst>
  <p:sldSz cx="12192000" cy="6858000"/>
  <p:notesSz cx="6797675" cy="9926638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lick &amp; Reveal Terms and Definitions" id="{2A27B4CE-40F7-42F1-8647-7604CAC7D178}">
          <p14:sldIdLst>
            <p14:sldId id="256"/>
            <p14:sldId id="258"/>
            <p14:sldId id="259"/>
            <p14:sldId id="260"/>
            <p14:sldId id="261"/>
          </p14:sldIdLst>
        </p14:section>
        <p14:section name="Assets" id="{17E21131-6A5A-4B6E-A7ED-FA31F2DFA20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E7F"/>
    <a:srgbClr val="213B69"/>
    <a:srgbClr val="92AA38"/>
    <a:srgbClr val="665D54"/>
    <a:srgbClr val="FFD966"/>
    <a:srgbClr val="BFD278"/>
    <a:srgbClr val="1C72AC"/>
    <a:srgbClr val="A4D1F0"/>
    <a:srgbClr val="BA987C"/>
    <a:srgbClr val="CA62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>
        <p:guide orient="horz" pos="2160"/>
        <p:guide pos="31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es, Claire" userId="100300008C93F1D6@LIVE.COM" providerId="AD" clId="Web-{EA23B9DF-1AA1-4BC7-B38B-F37FB9025C2F}"/>
    <pc:docChg chg="modSld">
      <pc:chgData name="Jones, Claire" userId="100300008C93F1D6@LIVE.COM" providerId="AD" clId="Web-{EA23B9DF-1AA1-4BC7-B38B-F37FB9025C2F}" dt="2018-03-08T11:15:32.334" v="9"/>
      <pc:docMkLst>
        <pc:docMk/>
      </pc:docMkLst>
      <pc:sldChg chg="modSp">
        <pc:chgData name="Jones, Claire" userId="100300008C93F1D6@LIVE.COM" providerId="AD" clId="Web-{EA23B9DF-1AA1-4BC7-B38B-F37FB9025C2F}" dt="2018-03-08T11:15:32.334" v="8"/>
        <pc:sldMkLst>
          <pc:docMk/>
          <pc:sldMk cId="999024224" sldId="258"/>
        </pc:sldMkLst>
        <pc:spChg chg="mod">
          <ac:chgData name="Jones, Claire" userId="100300008C93F1D6@LIVE.COM" providerId="AD" clId="Web-{EA23B9DF-1AA1-4BC7-B38B-F37FB9025C2F}" dt="2018-03-08T11:15:32.334" v="8"/>
          <ac:spMkLst>
            <pc:docMk/>
            <pc:sldMk cId="999024224" sldId="258"/>
            <ac:spMk id="7" creationId="{00000000-0000-0000-0000-000000000000}"/>
          </ac:spMkLst>
        </pc:spChg>
      </pc:sldChg>
    </pc:docChg>
  </pc:docChgLst>
  <pc:docChgLst>
    <pc:chgData name="Jones, Claire" userId="S::rileyc@liverpool.ac.uk::347401d8-5a7a-45b1-ac72-f82e4793d0ff" providerId="AD" clId="Web-{8C8702FA-4296-4382-91B9-A46E95204ADC}"/>
    <pc:docChg chg="modSld">
      <pc:chgData name="Jones, Claire" userId="S::rileyc@liverpool.ac.uk::347401d8-5a7a-45b1-ac72-f82e4793d0ff" providerId="AD" clId="Web-{8C8702FA-4296-4382-91B9-A46E95204ADC}" dt="2018-06-28T09:47:35.782" v="73" actId="20577"/>
      <pc:docMkLst>
        <pc:docMk/>
      </pc:docMkLst>
      <pc:sldChg chg="modSp">
        <pc:chgData name="Jones, Claire" userId="S::rileyc@liverpool.ac.uk::347401d8-5a7a-45b1-ac72-f82e4793d0ff" providerId="AD" clId="Web-{8C8702FA-4296-4382-91B9-A46E95204ADC}" dt="2018-06-28T09:47:32.219" v="69" actId="20577"/>
        <pc:sldMkLst>
          <pc:docMk/>
          <pc:sldMk cId="999024224" sldId="258"/>
        </pc:sldMkLst>
        <pc:spChg chg="mod">
          <ac:chgData name="Jones, Claire" userId="S::rileyc@liverpool.ac.uk::347401d8-5a7a-45b1-ac72-f82e4793d0ff" providerId="AD" clId="Web-{8C8702FA-4296-4382-91B9-A46E95204ADC}" dt="2018-06-28T09:47:32.219" v="69" actId="20577"/>
          <ac:spMkLst>
            <pc:docMk/>
            <pc:sldMk cId="999024224" sldId="258"/>
            <ac:spMk id="7" creationId="{00000000-0000-0000-0000-000000000000}"/>
          </ac:spMkLst>
        </pc:spChg>
      </pc:sldChg>
      <pc:sldChg chg="modSp">
        <pc:chgData name="Jones, Claire" userId="S::rileyc@liverpool.ac.uk::347401d8-5a7a-45b1-ac72-f82e4793d0ff" providerId="AD" clId="Web-{8C8702FA-4296-4382-91B9-A46E95204ADC}" dt="2018-06-28T09:47:35.594" v="71" actId="20577"/>
        <pc:sldMkLst>
          <pc:docMk/>
          <pc:sldMk cId="3407767633" sldId="259"/>
        </pc:sldMkLst>
        <pc:spChg chg="mod">
          <ac:chgData name="Jones, Claire" userId="S::rileyc@liverpool.ac.uk::347401d8-5a7a-45b1-ac72-f82e4793d0ff" providerId="AD" clId="Web-{8C8702FA-4296-4382-91B9-A46E95204ADC}" dt="2018-06-28T09:47:35.594" v="71" actId="20577"/>
          <ac:spMkLst>
            <pc:docMk/>
            <pc:sldMk cId="3407767633" sldId="259"/>
            <ac:spMk id="21" creationId="{00000000-0000-0000-0000-000000000000}"/>
          </ac:spMkLst>
        </pc:spChg>
      </pc:sldChg>
    </pc:docChg>
  </pc:docChgLst>
  <pc:docChgLst>
    <pc:chgData name="Jones, Claire" userId="S::rileyc@liverpool.ac.uk::347401d8-5a7a-45b1-ac72-f82e4793d0ff" providerId="AD" clId="Web-{B7238503-6604-E297-A93C-142C70E81C44}"/>
    <pc:docChg chg="modSld">
      <pc:chgData name="Jones, Claire" userId="S::rileyc@liverpool.ac.uk::347401d8-5a7a-45b1-ac72-f82e4793d0ff" providerId="AD" clId="Web-{B7238503-6604-E297-A93C-142C70E81C44}" dt="2018-07-19T10:29:01.896" v="36" actId="20577"/>
      <pc:docMkLst>
        <pc:docMk/>
      </pc:docMkLst>
      <pc:sldChg chg="modSp">
        <pc:chgData name="Jones, Claire" userId="S::rileyc@liverpool.ac.uk::347401d8-5a7a-45b1-ac72-f82e4793d0ff" providerId="AD" clId="Web-{B7238503-6604-E297-A93C-142C70E81C44}" dt="2018-07-19T10:29:01.708" v="34" actId="20577"/>
        <pc:sldMkLst>
          <pc:docMk/>
          <pc:sldMk cId="3496409647" sldId="256"/>
        </pc:sldMkLst>
        <pc:spChg chg="mod">
          <ac:chgData name="Jones, Claire" userId="S::rileyc@liverpool.ac.uk::347401d8-5a7a-45b1-ac72-f82e4793d0ff" providerId="AD" clId="Web-{B7238503-6604-E297-A93C-142C70E81C44}" dt="2018-07-19T10:29:01.708" v="34" actId="20577"/>
          <ac:spMkLst>
            <pc:docMk/>
            <pc:sldMk cId="3496409647" sldId="256"/>
            <ac:spMk id="118" creationId="{00000000-0000-0000-0000-000000000000}"/>
          </ac:spMkLst>
        </pc:spChg>
      </pc:sldChg>
      <pc:sldChg chg="modSp">
        <pc:chgData name="Jones, Claire" userId="S::rileyc@liverpool.ac.uk::347401d8-5a7a-45b1-ac72-f82e4793d0ff" providerId="AD" clId="Web-{B7238503-6604-E297-A93C-142C70E81C44}" dt="2018-07-19T10:28:55.568" v="29" actId="20577"/>
        <pc:sldMkLst>
          <pc:docMk/>
          <pc:sldMk cId="999024224" sldId="258"/>
        </pc:sldMkLst>
        <pc:spChg chg="mod">
          <ac:chgData name="Jones, Claire" userId="S::rileyc@liverpool.ac.uk::347401d8-5a7a-45b1-ac72-f82e4793d0ff" providerId="AD" clId="Web-{B7238503-6604-E297-A93C-142C70E81C44}" dt="2018-07-19T10:28:55.568" v="29" actId="20577"/>
          <ac:spMkLst>
            <pc:docMk/>
            <pc:sldMk cId="999024224" sldId="258"/>
            <ac:spMk id="29" creationId="{00000000-0000-0000-0000-000000000000}"/>
          </ac:spMkLst>
        </pc:spChg>
      </pc:sldChg>
      <pc:sldChg chg="modSp">
        <pc:chgData name="Jones, Claire" userId="S::rileyc@liverpool.ac.uk::347401d8-5a7a-45b1-ac72-f82e4793d0ff" providerId="AD" clId="Web-{B7238503-6604-E297-A93C-142C70E81C44}" dt="2018-07-19T10:28:50.646" v="24" actId="20577"/>
        <pc:sldMkLst>
          <pc:docMk/>
          <pc:sldMk cId="3407767633" sldId="259"/>
        </pc:sldMkLst>
        <pc:spChg chg="mod">
          <ac:chgData name="Jones, Claire" userId="S::rileyc@liverpool.ac.uk::347401d8-5a7a-45b1-ac72-f82e4793d0ff" providerId="AD" clId="Web-{B7238503-6604-E297-A93C-142C70E81C44}" dt="2018-07-19T10:28:50.646" v="24" actId="20577"/>
          <ac:spMkLst>
            <pc:docMk/>
            <pc:sldMk cId="3407767633" sldId="259"/>
            <ac:spMk id="24" creationId="{00000000-0000-0000-0000-000000000000}"/>
          </ac:spMkLst>
        </pc:spChg>
      </pc:sldChg>
      <pc:sldChg chg="modSp">
        <pc:chgData name="Jones, Claire" userId="S::rileyc@liverpool.ac.uk::347401d8-5a7a-45b1-ac72-f82e4793d0ff" providerId="AD" clId="Web-{B7238503-6604-E297-A93C-142C70E81C44}" dt="2018-07-19T10:28:43.583" v="21" actId="1076"/>
        <pc:sldMkLst>
          <pc:docMk/>
          <pc:sldMk cId="2165381389" sldId="260"/>
        </pc:sldMkLst>
        <pc:spChg chg="mod">
          <ac:chgData name="Jones, Claire" userId="S::rileyc@liverpool.ac.uk::347401d8-5a7a-45b1-ac72-f82e4793d0ff" providerId="AD" clId="Web-{B7238503-6604-E297-A93C-142C70E81C44}" dt="2018-07-19T10:28:28.739" v="8" actId="20577"/>
          <ac:spMkLst>
            <pc:docMk/>
            <pc:sldMk cId="2165381389" sldId="260"/>
            <ac:spMk id="17" creationId="{00000000-0000-0000-0000-000000000000}"/>
          </ac:spMkLst>
        </pc:spChg>
        <pc:spChg chg="mod">
          <ac:chgData name="Jones, Claire" userId="S::rileyc@liverpool.ac.uk::347401d8-5a7a-45b1-ac72-f82e4793d0ff" providerId="AD" clId="Web-{B7238503-6604-E297-A93C-142C70E81C44}" dt="2018-07-19T10:28:40.583" v="19" actId="20577"/>
          <ac:spMkLst>
            <pc:docMk/>
            <pc:sldMk cId="2165381389" sldId="260"/>
            <ac:spMk id="22" creationId="{00000000-0000-0000-0000-000000000000}"/>
          </ac:spMkLst>
        </pc:spChg>
        <pc:picChg chg="mod">
          <ac:chgData name="Jones, Claire" userId="S::rileyc@liverpool.ac.uk::347401d8-5a7a-45b1-ac72-f82e4793d0ff" providerId="AD" clId="Web-{B7238503-6604-E297-A93C-142C70E81C44}" dt="2018-07-19T10:28:43.583" v="21" actId="1076"/>
          <ac:picMkLst>
            <pc:docMk/>
            <pc:sldMk cId="2165381389" sldId="260"/>
            <ac:picMk id="21" creationId="{00000000-0000-0000-0000-000000000000}"/>
          </ac:picMkLst>
        </pc:picChg>
      </pc:sldChg>
      <pc:sldChg chg="modSp">
        <pc:chgData name="Jones, Claire" userId="S::rileyc@liverpool.ac.uk::347401d8-5a7a-45b1-ac72-f82e4793d0ff" providerId="AD" clId="Web-{B7238503-6604-E297-A93C-142C70E81C44}" dt="2018-07-19T10:28:23.317" v="5" actId="20577"/>
        <pc:sldMkLst>
          <pc:docMk/>
          <pc:sldMk cId="221564729" sldId="261"/>
        </pc:sldMkLst>
        <pc:spChg chg="mod">
          <ac:chgData name="Jones, Claire" userId="S::rileyc@liverpool.ac.uk::347401d8-5a7a-45b1-ac72-f82e4793d0ff" providerId="AD" clId="Web-{B7238503-6604-E297-A93C-142C70E81C44}" dt="2018-07-19T10:28:23.317" v="5" actId="20577"/>
          <ac:spMkLst>
            <pc:docMk/>
            <pc:sldMk cId="221564729" sldId="261"/>
            <ac:spMk id="35" creationId="{5EB002A3-C916-4F79-9BA0-F6EB6168F660}"/>
          </ac:spMkLst>
        </pc:spChg>
      </pc:sldChg>
      <pc:sldChg chg="modSp">
        <pc:chgData name="Jones, Claire" userId="S::rileyc@liverpool.ac.uk::347401d8-5a7a-45b1-ac72-f82e4793d0ff" providerId="AD" clId="Web-{B7238503-6604-E297-A93C-142C70E81C44}" dt="2018-07-19T10:28:14.926" v="2" actId="20577"/>
        <pc:sldMkLst>
          <pc:docMk/>
          <pc:sldMk cId="396033131" sldId="262"/>
        </pc:sldMkLst>
        <pc:spChg chg="mod">
          <ac:chgData name="Jones, Claire" userId="S::rileyc@liverpool.ac.uk::347401d8-5a7a-45b1-ac72-f82e4793d0ff" providerId="AD" clId="Web-{B7238503-6604-E297-A93C-142C70E81C44}" dt="2018-07-19T10:28:14.926" v="2" actId="20577"/>
          <ac:spMkLst>
            <pc:docMk/>
            <pc:sldMk cId="396033131" sldId="262"/>
            <ac:spMk id="118" creationId="{00000000-0000-0000-0000-000000000000}"/>
          </ac:spMkLst>
        </pc:spChg>
      </pc:sldChg>
    </pc:docChg>
  </pc:docChgLst>
  <pc:docChgLst>
    <pc:chgData name="Jones, Claire" userId="100300008C93F1D6@LIVE.COM" providerId="AD" clId="Web-{47BF0D38-449B-4BE5-8681-5AC9AB47F692}"/>
    <pc:docChg chg="modSld">
      <pc:chgData name="Jones, Claire" userId="100300008C93F1D6@LIVE.COM" providerId="AD" clId="Web-{47BF0D38-449B-4BE5-8681-5AC9AB47F692}" dt="2018-03-08T11:16:55.862" v="25"/>
      <pc:docMkLst>
        <pc:docMk/>
      </pc:docMkLst>
      <pc:sldChg chg="modSp">
        <pc:chgData name="Jones, Claire" userId="100300008C93F1D6@LIVE.COM" providerId="AD" clId="Web-{47BF0D38-449B-4BE5-8681-5AC9AB47F692}" dt="2018-03-08T11:16:18.643" v="17"/>
        <pc:sldMkLst>
          <pc:docMk/>
          <pc:sldMk cId="999024224" sldId="258"/>
        </pc:sldMkLst>
        <pc:spChg chg="mod">
          <ac:chgData name="Jones, Claire" userId="100300008C93F1D6@LIVE.COM" providerId="AD" clId="Web-{47BF0D38-449B-4BE5-8681-5AC9AB47F692}" dt="2018-03-08T11:16:18.643" v="17"/>
          <ac:spMkLst>
            <pc:docMk/>
            <pc:sldMk cId="999024224" sldId="258"/>
            <ac:spMk id="7" creationId="{00000000-0000-0000-0000-000000000000}"/>
          </ac:spMkLst>
        </pc:spChg>
      </pc:sldChg>
      <pc:sldChg chg="modSp">
        <pc:chgData name="Jones, Claire" userId="100300008C93F1D6@LIVE.COM" providerId="AD" clId="Web-{47BF0D38-449B-4BE5-8681-5AC9AB47F692}" dt="2018-03-08T11:16:55.862" v="25"/>
        <pc:sldMkLst>
          <pc:docMk/>
          <pc:sldMk cId="3407767633" sldId="259"/>
        </pc:sldMkLst>
        <pc:spChg chg="mod">
          <ac:chgData name="Jones, Claire" userId="100300008C93F1D6@LIVE.COM" providerId="AD" clId="Web-{47BF0D38-449B-4BE5-8681-5AC9AB47F692}" dt="2018-03-08T11:16:55.862" v="25"/>
          <ac:spMkLst>
            <pc:docMk/>
            <pc:sldMk cId="3407767633" sldId="259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88060-D28D-464B-9EAF-4935B0BE88E9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92D1A-BB1B-40AC-BDCD-F58C09322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82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92D1A-BB1B-40AC-BDCD-F58C093220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93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92D1A-BB1B-40AC-BDCD-F58C0932200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310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92D1A-BB1B-40AC-BDCD-F58C0932200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51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92D1A-BB1B-40AC-BDCD-F58C0932200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27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92D1A-BB1B-40AC-BDCD-F58C0932200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48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B80E-6736-436B-8D49-A77E3290096E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0285F-6017-4279-BA34-707B9740D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12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B80E-6736-436B-8D49-A77E3290096E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0285F-6017-4279-BA34-707B9740D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163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B80E-6736-436B-8D49-A77E3290096E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0285F-6017-4279-BA34-707B9740D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9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B80E-6736-436B-8D49-A77E3290096E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0285F-6017-4279-BA34-707B9740D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52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B80E-6736-436B-8D49-A77E3290096E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0285F-6017-4279-BA34-707B9740D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50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B80E-6736-436B-8D49-A77E3290096E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0285F-6017-4279-BA34-707B9740D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581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B80E-6736-436B-8D49-A77E3290096E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0285F-6017-4279-BA34-707B9740D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143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B80E-6736-436B-8D49-A77E3290096E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0285F-6017-4279-BA34-707B9740D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25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4"/>
          <p:cNvGrpSpPr>
            <a:grpSpLocks noChangeAspect="1"/>
          </p:cNvGrpSpPr>
          <p:nvPr userDrawn="1"/>
        </p:nvGrpSpPr>
        <p:grpSpPr bwMode="auto">
          <a:xfrm>
            <a:off x="-213645" y="1048858"/>
            <a:ext cx="8664588" cy="363538"/>
            <a:chOff x="0" y="428"/>
            <a:chExt cx="5104" cy="229"/>
          </a:xfrm>
        </p:grpSpPr>
        <p:sp>
          <p:nvSpPr>
            <p:cNvPr id="76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428"/>
              <a:ext cx="510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5"/>
            <p:cNvSpPr>
              <a:spLocks/>
            </p:cNvSpPr>
            <p:nvPr/>
          </p:nvSpPr>
          <p:spPr bwMode="auto">
            <a:xfrm>
              <a:off x="0" y="479"/>
              <a:ext cx="4686" cy="118"/>
            </a:xfrm>
            <a:custGeom>
              <a:avLst/>
              <a:gdLst>
                <a:gd name="T0" fmla="*/ 0 w 9525"/>
                <a:gd name="T1" fmla="*/ 209 h 209"/>
                <a:gd name="T2" fmla="*/ 0 w 9525"/>
                <a:gd name="T3" fmla="*/ 209 h 209"/>
                <a:gd name="T4" fmla="*/ 7032 w 9525"/>
                <a:gd name="T5" fmla="*/ 208 h 209"/>
                <a:gd name="T6" fmla="*/ 7706 w 9525"/>
                <a:gd name="T7" fmla="*/ 0 h 209"/>
                <a:gd name="T8" fmla="*/ 8348 w 9525"/>
                <a:gd name="T9" fmla="*/ 209 h 209"/>
                <a:gd name="T10" fmla="*/ 9525 w 9525"/>
                <a:gd name="T11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25" h="209">
                  <a:moveTo>
                    <a:pt x="0" y="209"/>
                  </a:moveTo>
                  <a:lnTo>
                    <a:pt x="0" y="209"/>
                  </a:lnTo>
                  <a:cubicBezTo>
                    <a:pt x="0" y="209"/>
                    <a:pt x="6848" y="208"/>
                    <a:pt x="7032" y="208"/>
                  </a:cubicBezTo>
                  <a:cubicBezTo>
                    <a:pt x="7335" y="208"/>
                    <a:pt x="7417" y="0"/>
                    <a:pt x="7706" y="0"/>
                  </a:cubicBezTo>
                  <a:cubicBezTo>
                    <a:pt x="7994" y="0"/>
                    <a:pt x="8113" y="209"/>
                    <a:pt x="8348" y="209"/>
                  </a:cubicBezTo>
                  <a:lnTo>
                    <a:pt x="9525" y="209"/>
                  </a:lnTo>
                </a:path>
              </a:pathLst>
            </a:custGeom>
            <a:noFill/>
            <a:ln w="7938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6"/>
            <p:cNvSpPr>
              <a:spLocks/>
            </p:cNvSpPr>
            <p:nvPr/>
          </p:nvSpPr>
          <p:spPr bwMode="auto">
            <a:xfrm>
              <a:off x="0" y="441"/>
              <a:ext cx="4686" cy="119"/>
            </a:xfrm>
            <a:custGeom>
              <a:avLst/>
              <a:gdLst>
                <a:gd name="T0" fmla="*/ 0 w 9525"/>
                <a:gd name="T1" fmla="*/ 209 h 209"/>
                <a:gd name="T2" fmla="*/ 0 w 9525"/>
                <a:gd name="T3" fmla="*/ 209 h 209"/>
                <a:gd name="T4" fmla="*/ 7032 w 9525"/>
                <a:gd name="T5" fmla="*/ 208 h 209"/>
                <a:gd name="T6" fmla="*/ 7706 w 9525"/>
                <a:gd name="T7" fmla="*/ 0 h 209"/>
                <a:gd name="T8" fmla="*/ 8368 w 9525"/>
                <a:gd name="T9" fmla="*/ 209 h 209"/>
                <a:gd name="T10" fmla="*/ 9525 w 9525"/>
                <a:gd name="T11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25" h="209">
                  <a:moveTo>
                    <a:pt x="0" y="209"/>
                  </a:moveTo>
                  <a:lnTo>
                    <a:pt x="0" y="209"/>
                  </a:lnTo>
                  <a:cubicBezTo>
                    <a:pt x="0" y="209"/>
                    <a:pt x="6848" y="208"/>
                    <a:pt x="7032" y="208"/>
                  </a:cubicBezTo>
                  <a:cubicBezTo>
                    <a:pt x="7335" y="208"/>
                    <a:pt x="7417" y="0"/>
                    <a:pt x="7706" y="0"/>
                  </a:cubicBezTo>
                  <a:cubicBezTo>
                    <a:pt x="7994" y="0"/>
                    <a:pt x="8133" y="209"/>
                    <a:pt x="8368" y="209"/>
                  </a:cubicBezTo>
                  <a:lnTo>
                    <a:pt x="9525" y="209"/>
                  </a:lnTo>
                </a:path>
              </a:pathLst>
            </a:custGeom>
            <a:noFill/>
            <a:ln w="7938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7"/>
            <p:cNvSpPr>
              <a:spLocks/>
            </p:cNvSpPr>
            <p:nvPr/>
          </p:nvSpPr>
          <p:spPr bwMode="auto">
            <a:xfrm>
              <a:off x="4684" y="554"/>
              <a:ext cx="117" cy="50"/>
            </a:xfrm>
            <a:custGeom>
              <a:avLst/>
              <a:gdLst>
                <a:gd name="T0" fmla="*/ 238 w 238"/>
                <a:gd name="T1" fmla="*/ 89 h 89"/>
                <a:gd name="T2" fmla="*/ 238 w 238"/>
                <a:gd name="T3" fmla="*/ 89 h 89"/>
                <a:gd name="T4" fmla="*/ 14 w 238"/>
                <a:gd name="T5" fmla="*/ 89 h 89"/>
                <a:gd name="T6" fmla="*/ 0 w 238"/>
                <a:gd name="T7" fmla="*/ 75 h 89"/>
                <a:gd name="T8" fmla="*/ 0 w 238"/>
                <a:gd name="T9" fmla="*/ 13 h 89"/>
                <a:gd name="T10" fmla="*/ 14 w 238"/>
                <a:gd name="T11" fmla="*/ 0 h 89"/>
                <a:gd name="T12" fmla="*/ 238 w 238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89">
                  <a:moveTo>
                    <a:pt x="238" y="89"/>
                  </a:moveTo>
                  <a:lnTo>
                    <a:pt x="238" y="89"/>
                  </a:lnTo>
                  <a:lnTo>
                    <a:pt x="14" y="89"/>
                  </a:lnTo>
                  <a:cubicBezTo>
                    <a:pt x="6" y="89"/>
                    <a:pt x="0" y="83"/>
                    <a:pt x="0" y="75"/>
                  </a:cubicBezTo>
                  <a:lnTo>
                    <a:pt x="0" y="13"/>
                  </a:lnTo>
                  <a:cubicBezTo>
                    <a:pt x="0" y="5"/>
                    <a:pt x="6" y="0"/>
                    <a:pt x="14" y="0"/>
                  </a:cubicBezTo>
                  <a:lnTo>
                    <a:pt x="238" y="0"/>
                  </a:lnTo>
                </a:path>
              </a:pathLst>
            </a:custGeom>
            <a:noFill/>
            <a:ln w="7938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8"/>
            <p:cNvSpPr>
              <a:spLocks/>
            </p:cNvSpPr>
            <p:nvPr/>
          </p:nvSpPr>
          <p:spPr bwMode="auto">
            <a:xfrm>
              <a:off x="4800" y="504"/>
              <a:ext cx="130" cy="150"/>
            </a:xfrm>
            <a:custGeom>
              <a:avLst/>
              <a:gdLst>
                <a:gd name="T0" fmla="*/ 250 w 264"/>
                <a:gd name="T1" fmla="*/ 265 h 265"/>
                <a:gd name="T2" fmla="*/ 250 w 264"/>
                <a:gd name="T3" fmla="*/ 265 h 265"/>
                <a:gd name="T4" fmla="*/ 14 w 264"/>
                <a:gd name="T5" fmla="*/ 265 h 265"/>
                <a:gd name="T6" fmla="*/ 0 w 264"/>
                <a:gd name="T7" fmla="*/ 251 h 265"/>
                <a:gd name="T8" fmla="*/ 0 w 264"/>
                <a:gd name="T9" fmla="*/ 14 h 265"/>
                <a:gd name="T10" fmla="*/ 14 w 264"/>
                <a:gd name="T11" fmla="*/ 0 h 265"/>
                <a:gd name="T12" fmla="*/ 250 w 264"/>
                <a:gd name="T13" fmla="*/ 0 h 265"/>
                <a:gd name="T14" fmla="*/ 264 w 264"/>
                <a:gd name="T15" fmla="*/ 14 h 265"/>
                <a:gd name="T16" fmla="*/ 264 w 264"/>
                <a:gd name="T17" fmla="*/ 251 h 265"/>
                <a:gd name="T18" fmla="*/ 250 w 264"/>
                <a:gd name="T19" fmla="*/ 265 h 265"/>
                <a:gd name="T20" fmla="*/ 250 w 264"/>
                <a:gd name="T21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65">
                  <a:moveTo>
                    <a:pt x="250" y="265"/>
                  </a:moveTo>
                  <a:lnTo>
                    <a:pt x="250" y="265"/>
                  </a:lnTo>
                  <a:lnTo>
                    <a:pt x="14" y="265"/>
                  </a:lnTo>
                  <a:cubicBezTo>
                    <a:pt x="6" y="265"/>
                    <a:pt x="0" y="258"/>
                    <a:pt x="0" y="251"/>
                  </a:cubicBezTo>
                  <a:lnTo>
                    <a:pt x="0" y="14"/>
                  </a:lnTo>
                  <a:cubicBezTo>
                    <a:pt x="0" y="6"/>
                    <a:pt x="6" y="0"/>
                    <a:pt x="14" y="0"/>
                  </a:cubicBezTo>
                  <a:lnTo>
                    <a:pt x="250" y="0"/>
                  </a:lnTo>
                  <a:cubicBezTo>
                    <a:pt x="258" y="0"/>
                    <a:pt x="264" y="6"/>
                    <a:pt x="264" y="14"/>
                  </a:cubicBezTo>
                  <a:lnTo>
                    <a:pt x="264" y="251"/>
                  </a:lnTo>
                  <a:cubicBezTo>
                    <a:pt x="264" y="259"/>
                    <a:pt x="258" y="265"/>
                    <a:pt x="250" y="265"/>
                  </a:cubicBezTo>
                  <a:lnTo>
                    <a:pt x="250" y="265"/>
                  </a:lnTo>
                  <a:close/>
                </a:path>
              </a:pathLst>
            </a:custGeom>
            <a:noFill/>
            <a:ln w="7938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9"/>
            <p:cNvSpPr>
              <a:spLocks/>
            </p:cNvSpPr>
            <p:nvPr/>
          </p:nvSpPr>
          <p:spPr bwMode="auto">
            <a:xfrm>
              <a:off x="4932" y="514"/>
              <a:ext cx="116" cy="130"/>
            </a:xfrm>
            <a:custGeom>
              <a:avLst/>
              <a:gdLst>
                <a:gd name="T0" fmla="*/ 0 w 236"/>
                <a:gd name="T1" fmla="*/ 0 h 229"/>
                <a:gd name="T2" fmla="*/ 0 w 236"/>
                <a:gd name="T3" fmla="*/ 0 h 229"/>
                <a:gd name="T4" fmla="*/ 222 w 236"/>
                <a:gd name="T5" fmla="*/ 0 h 229"/>
                <a:gd name="T6" fmla="*/ 236 w 236"/>
                <a:gd name="T7" fmla="*/ 14 h 229"/>
                <a:gd name="T8" fmla="*/ 236 w 236"/>
                <a:gd name="T9" fmla="*/ 215 h 229"/>
                <a:gd name="T10" fmla="*/ 222 w 236"/>
                <a:gd name="T11" fmla="*/ 229 h 229"/>
                <a:gd name="T12" fmla="*/ 0 w 236"/>
                <a:gd name="T13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229">
                  <a:moveTo>
                    <a:pt x="0" y="0"/>
                  </a:moveTo>
                  <a:lnTo>
                    <a:pt x="0" y="0"/>
                  </a:lnTo>
                  <a:lnTo>
                    <a:pt x="222" y="0"/>
                  </a:lnTo>
                  <a:cubicBezTo>
                    <a:pt x="230" y="0"/>
                    <a:pt x="236" y="7"/>
                    <a:pt x="236" y="14"/>
                  </a:cubicBezTo>
                  <a:lnTo>
                    <a:pt x="236" y="215"/>
                  </a:lnTo>
                  <a:cubicBezTo>
                    <a:pt x="236" y="223"/>
                    <a:pt x="230" y="229"/>
                    <a:pt x="222" y="229"/>
                  </a:cubicBezTo>
                  <a:lnTo>
                    <a:pt x="0" y="229"/>
                  </a:lnTo>
                </a:path>
              </a:pathLst>
            </a:custGeom>
            <a:noFill/>
            <a:ln w="7938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10"/>
            <p:cNvSpPr>
              <a:spLocks/>
            </p:cNvSpPr>
            <p:nvPr/>
          </p:nvSpPr>
          <p:spPr bwMode="auto">
            <a:xfrm>
              <a:off x="4977" y="530"/>
              <a:ext cx="23" cy="33"/>
            </a:xfrm>
            <a:custGeom>
              <a:avLst/>
              <a:gdLst>
                <a:gd name="T0" fmla="*/ 34 w 48"/>
                <a:gd name="T1" fmla="*/ 58 h 58"/>
                <a:gd name="T2" fmla="*/ 34 w 48"/>
                <a:gd name="T3" fmla="*/ 58 h 58"/>
                <a:gd name="T4" fmla="*/ 13 w 48"/>
                <a:gd name="T5" fmla="*/ 58 h 58"/>
                <a:gd name="T6" fmla="*/ 0 w 48"/>
                <a:gd name="T7" fmla="*/ 44 h 58"/>
                <a:gd name="T8" fmla="*/ 0 w 48"/>
                <a:gd name="T9" fmla="*/ 14 h 58"/>
                <a:gd name="T10" fmla="*/ 13 w 48"/>
                <a:gd name="T11" fmla="*/ 0 h 58"/>
                <a:gd name="T12" fmla="*/ 34 w 48"/>
                <a:gd name="T13" fmla="*/ 0 h 58"/>
                <a:gd name="T14" fmla="*/ 48 w 48"/>
                <a:gd name="T15" fmla="*/ 14 h 58"/>
                <a:gd name="T16" fmla="*/ 48 w 48"/>
                <a:gd name="T17" fmla="*/ 44 h 58"/>
                <a:gd name="T18" fmla="*/ 34 w 48"/>
                <a:gd name="T19" fmla="*/ 58 h 58"/>
                <a:gd name="T20" fmla="*/ 34 w 48"/>
                <a:gd name="T2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58">
                  <a:moveTo>
                    <a:pt x="34" y="58"/>
                  </a:moveTo>
                  <a:lnTo>
                    <a:pt x="34" y="58"/>
                  </a:lnTo>
                  <a:lnTo>
                    <a:pt x="13" y="58"/>
                  </a:lnTo>
                  <a:cubicBezTo>
                    <a:pt x="6" y="58"/>
                    <a:pt x="0" y="51"/>
                    <a:pt x="0" y="44"/>
                  </a:cubicBezTo>
                  <a:lnTo>
                    <a:pt x="0" y="14"/>
                  </a:lnTo>
                  <a:cubicBezTo>
                    <a:pt x="0" y="6"/>
                    <a:pt x="6" y="0"/>
                    <a:pt x="13" y="0"/>
                  </a:cubicBezTo>
                  <a:lnTo>
                    <a:pt x="34" y="0"/>
                  </a:lnTo>
                  <a:cubicBezTo>
                    <a:pt x="42" y="0"/>
                    <a:pt x="48" y="7"/>
                    <a:pt x="48" y="14"/>
                  </a:cubicBezTo>
                  <a:lnTo>
                    <a:pt x="48" y="44"/>
                  </a:lnTo>
                  <a:cubicBezTo>
                    <a:pt x="48" y="52"/>
                    <a:pt x="41" y="58"/>
                    <a:pt x="34" y="58"/>
                  </a:cubicBezTo>
                  <a:lnTo>
                    <a:pt x="34" y="58"/>
                  </a:lnTo>
                  <a:close/>
                </a:path>
              </a:pathLst>
            </a:custGeom>
            <a:noFill/>
            <a:ln w="7938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4977" y="595"/>
              <a:ext cx="23" cy="34"/>
            </a:xfrm>
            <a:custGeom>
              <a:avLst/>
              <a:gdLst>
                <a:gd name="T0" fmla="*/ 34 w 48"/>
                <a:gd name="T1" fmla="*/ 59 h 59"/>
                <a:gd name="T2" fmla="*/ 34 w 48"/>
                <a:gd name="T3" fmla="*/ 59 h 59"/>
                <a:gd name="T4" fmla="*/ 13 w 48"/>
                <a:gd name="T5" fmla="*/ 59 h 59"/>
                <a:gd name="T6" fmla="*/ 0 w 48"/>
                <a:gd name="T7" fmla="*/ 45 h 59"/>
                <a:gd name="T8" fmla="*/ 0 w 48"/>
                <a:gd name="T9" fmla="*/ 14 h 59"/>
                <a:gd name="T10" fmla="*/ 13 w 48"/>
                <a:gd name="T11" fmla="*/ 0 h 59"/>
                <a:gd name="T12" fmla="*/ 34 w 48"/>
                <a:gd name="T13" fmla="*/ 0 h 59"/>
                <a:gd name="T14" fmla="*/ 48 w 48"/>
                <a:gd name="T15" fmla="*/ 14 h 59"/>
                <a:gd name="T16" fmla="*/ 48 w 48"/>
                <a:gd name="T17" fmla="*/ 45 h 59"/>
                <a:gd name="T18" fmla="*/ 34 w 48"/>
                <a:gd name="T19" fmla="*/ 59 h 59"/>
                <a:gd name="T20" fmla="*/ 34 w 48"/>
                <a:gd name="T2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59">
                  <a:moveTo>
                    <a:pt x="34" y="59"/>
                  </a:moveTo>
                  <a:lnTo>
                    <a:pt x="34" y="59"/>
                  </a:lnTo>
                  <a:lnTo>
                    <a:pt x="13" y="59"/>
                  </a:lnTo>
                  <a:cubicBezTo>
                    <a:pt x="6" y="59"/>
                    <a:pt x="0" y="52"/>
                    <a:pt x="0" y="45"/>
                  </a:cubicBezTo>
                  <a:lnTo>
                    <a:pt x="0" y="14"/>
                  </a:lnTo>
                  <a:cubicBezTo>
                    <a:pt x="0" y="6"/>
                    <a:pt x="6" y="0"/>
                    <a:pt x="13" y="0"/>
                  </a:cubicBezTo>
                  <a:lnTo>
                    <a:pt x="34" y="0"/>
                  </a:lnTo>
                  <a:cubicBezTo>
                    <a:pt x="42" y="0"/>
                    <a:pt x="48" y="7"/>
                    <a:pt x="48" y="14"/>
                  </a:cubicBezTo>
                  <a:lnTo>
                    <a:pt x="48" y="45"/>
                  </a:lnTo>
                  <a:cubicBezTo>
                    <a:pt x="48" y="52"/>
                    <a:pt x="41" y="59"/>
                    <a:pt x="34" y="59"/>
                  </a:cubicBezTo>
                  <a:lnTo>
                    <a:pt x="34" y="59"/>
                  </a:lnTo>
                  <a:close/>
                </a:path>
              </a:pathLst>
            </a:custGeom>
            <a:noFill/>
            <a:ln w="7938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12"/>
            <p:cNvSpPr>
              <a:spLocks/>
            </p:cNvSpPr>
            <p:nvPr/>
          </p:nvSpPr>
          <p:spPr bwMode="auto">
            <a:xfrm>
              <a:off x="0" y="459"/>
              <a:ext cx="4768" cy="124"/>
            </a:xfrm>
            <a:custGeom>
              <a:avLst/>
              <a:gdLst>
                <a:gd name="T0" fmla="*/ 0 w 9692"/>
                <a:gd name="T1" fmla="*/ 211 h 217"/>
                <a:gd name="T2" fmla="*/ 0 w 9692"/>
                <a:gd name="T3" fmla="*/ 211 h 217"/>
                <a:gd name="T4" fmla="*/ 7235 w 9692"/>
                <a:gd name="T5" fmla="*/ 211 h 217"/>
                <a:gd name="T6" fmla="*/ 7556 w 9692"/>
                <a:gd name="T7" fmla="*/ 113 h 217"/>
                <a:gd name="T8" fmla="*/ 7925 w 9692"/>
                <a:gd name="T9" fmla="*/ 0 h 217"/>
                <a:gd name="T10" fmla="*/ 8283 w 9692"/>
                <a:gd name="T11" fmla="*/ 120 h 217"/>
                <a:gd name="T12" fmla="*/ 8600 w 9692"/>
                <a:gd name="T13" fmla="*/ 210 h 217"/>
                <a:gd name="T14" fmla="*/ 9692 w 9692"/>
                <a:gd name="T15" fmla="*/ 21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92" h="217">
                  <a:moveTo>
                    <a:pt x="0" y="211"/>
                  </a:moveTo>
                  <a:lnTo>
                    <a:pt x="0" y="211"/>
                  </a:lnTo>
                  <a:lnTo>
                    <a:pt x="7235" y="211"/>
                  </a:lnTo>
                  <a:cubicBezTo>
                    <a:pt x="7235" y="211"/>
                    <a:pt x="7399" y="209"/>
                    <a:pt x="7556" y="113"/>
                  </a:cubicBezTo>
                  <a:cubicBezTo>
                    <a:pt x="7713" y="17"/>
                    <a:pt x="7806" y="0"/>
                    <a:pt x="7925" y="0"/>
                  </a:cubicBezTo>
                  <a:cubicBezTo>
                    <a:pt x="8053" y="0"/>
                    <a:pt x="8206" y="70"/>
                    <a:pt x="8283" y="120"/>
                  </a:cubicBezTo>
                  <a:cubicBezTo>
                    <a:pt x="8433" y="217"/>
                    <a:pt x="8600" y="210"/>
                    <a:pt x="8600" y="210"/>
                  </a:cubicBezTo>
                  <a:lnTo>
                    <a:pt x="9692" y="210"/>
                  </a:lnTo>
                </a:path>
              </a:pathLst>
            </a:custGeom>
            <a:noFill/>
            <a:ln w="7938" cap="flat">
              <a:solidFill>
                <a:srgbClr val="6D94C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13"/>
            <p:cNvSpPr>
              <a:spLocks/>
            </p:cNvSpPr>
            <p:nvPr/>
          </p:nvSpPr>
          <p:spPr bwMode="auto">
            <a:xfrm>
              <a:off x="0" y="426"/>
              <a:ext cx="4767" cy="123"/>
            </a:xfrm>
            <a:custGeom>
              <a:avLst/>
              <a:gdLst>
                <a:gd name="T0" fmla="*/ 0 w 9690"/>
                <a:gd name="T1" fmla="*/ 203 h 215"/>
                <a:gd name="T2" fmla="*/ 0 w 9690"/>
                <a:gd name="T3" fmla="*/ 203 h 215"/>
                <a:gd name="T4" fmla="*/ 7234 w 9690"/>
                <a:gd name="T5" fmla="*/ 202 h 215"/>
                <a:gd name="T6" fmla="*/ 7550 w 9690"/>
                <a:gd name="T7" fmla="*/ 111 h 215"/>
                <a:gd name="T8" fmla="*/ 7925 w 9690"/>
                <a:gd name="T9" fmla="*/ 0 h 215"/>
                <a:gd name="T10" fmla="*/ 8296 w 9690"/>
                <a:gd name="T11" fmla="*/ 118 h 215"/>
                <a:gd name="T12" fmla="*/ 8600 w 9690"/>
                <a:gd name="T13" fmla="*/ 202 h 215"/>
                <a:gd name="T14" fmla="*/ 9690 w 9690"/>
                <a:gd name="T15" fmla="*/ 20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90" h="215">
                  <a:moveTo>
                    <a:pt x="0" y="203"/>
                  </a:moveTo>
                  <a:lnTo>
                    <a:pt x="0" y="203"/>
                  </a:lnTo>
                  <a:lnTo>
                    <a:pt x="7234" y="202"/>
                  </a:lnTo>
                  <a:cubicBezTo>
                    <a:pt x="7234" y="202"/>
                    <a:pt x="7392" y="208"/>
                    <a:pt x="7550" y="111"/>
                  </a:cubicBezTo>
                  <a:cubicBezTo>
                    <a:pt x="7707" y="15"/>
                    <a:pt x="7806" y="0"/>
                    <a:pt x="7925" y="0"/>
                  </a:cubicBezTo>
                  <a:cubicBezTo>
                    <a:pt x="8053" y="0"/>
                    <a:pt x="8219" y="68"/>
                    <a:pt x="8296" y="118"/>
                  </a:cubicBezTo>
                  <a:cubicBezTo>
                    <a:pt x="8446" y="215"/>
                    <a:pt x="8600" y="202"/>
                    <a:pt x="8600" y="202"/>
                  </a:cubicBezTo>
                  <a:lnTo>
                    <a:pt x="9690" y="202"/>
                  </a:lnTo>
                </a:path>
              </a:pathLst>
            </a:custGeom>
            <a:noFill/>
            <a:ln w="7938" cap="flat">
              <a:solidFill>
                <a:srgbClr val="6D94C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14"/>
            <p:cNvSpPr>
              <a:spLocks/>
            </p:cNvSpPr>
            <p:nvPr/>
          </p:nvSpPr>
          <p:spPr bwMode="auto">
            <a:xfrm>
              <a:off x="4768" y="535"/>
              <a:ext cx="115" cy="53"/>
            </a:xfrm>
            <a:custGeom>
              <a:avLst/>
              <a:gdLst>
                <a:gd name="T0" fmla="*/ 14 w 235"/>
                <a:gd name="T1" fmla="*/ 0 h 93"/>
                <a:gd name="T2" fmla="*/ 14 w 235"/>
                <a:gd name="T3" fmla="*/ 0 h 93"/>
                <a:gd name="T4" fmla="*/ 0 w 235"/>
                <a:gd name="T5" fmla="*/ 10 h 93"/>
                <a:gd name="T6" fmla="*/ 0 w 235"/>
                <a:gd name="T7" fmla="*/ 79 h 93"/>
                <a:gd name="T8" fmla="*/ 14 w 235"/>
                <a:gd name="T9" fmla="*/ 93 h 93"/>
                <a:gd name="T10" fmla="*/ 235 w 235"/>
                <a:gd name="T11" fmla="*/ 93 h 93"/>
                <a:gd name="T12" fmla="*/ 235 w 235"/>
                <a:gd name="T13" fmla="*/ 0 h 93"/>
                <a:gd name="T14" fmla="*/ 14 w 235"/>
                <a:gd name="T15" fmla="*/ 0 h 93"/>
                <a:gd name="T16" fmla="*/ 14 w 235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93">
                  <a:moveTo>
                    <a:pt x="14" y="0"/>
                  </a:moveTo>
                  <a:lnTo>
                    <a:pt x="14" y="0"/>
                  </a:lnTo>
                  <a:cubicBezTo>
                    <a:pt x="6" y="0"/>
                    <a:pt x="0" y="3"/>
                    <a:pt x="0" y="10"/>
                  </a:cubicBezTo>
                  <a:lnTo>
                    <a:pt x="0" y="79"/>
                  </a:lnTo>
                  <a:cubicBezTo>
                    <a:pt x="0" y="87"/>
                    <a:pt x="7" y="93"/>
                    <a:pt x="14" y="93"/>
                  </a:cubicBezTo>
                  <a:lnTo>
                    <a:pt x="235" y="93"/>
                  </a:lnTo>
                  <a:lnTo>
                    <a:pt x="235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7938" cap="flat">
              <a:solidFill>
                <a:srgbClr val="6D94C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15"/>
            <p:cNvSpPr>
              <a:spLocks/>
            </p:cNvSpPr>
            <p:nvPr/>
          </p:nvSpPr>
          <p:spPr bwMode="auto">
            <a:xfrm>
              <a:off x="4883" y="509"/>
              <a:ext cx="143" cy="104"/>
            </a:xfrm>
            <a:custGeom>
              <a:avLst/>
              <a:gdLst>
                <a:gd name="T0" fmla="*/ 278 w 291"/>
                <a:gd name="T1" fmla="*/ 0 h 182"/>
                <a:gd name="T2" fmla="*/ 278 w 291"/>
                <a:gd name="T3" fmla="*/ 0 h 182"/>
                <a:gd name="T4" fmla="*/ 14 w 291"/>
                <a:gd name="T5" fmla="*/ 0 h 182"/>
                <a:gd name="T6" fmla="*/ 0 w 291"/>
                <a:gd name="T7" fmla="*/ 13 h 182"/>
                <a:gd name="T8" fmla="*/ 0 w 291"/>
                <a:gd name="T9" fmla="*/ 45 h 182"/>
                <a:gd name="T10" fmla="*/ 0 w 291"/>
                <a:gd name="T11" fmla="*/ 138 h 182"/>
                <a:gd name="T12" fmla="*/ 0 w 291"/>
                <a:gd name="T13" fmla="*/ 168 h 182"/>
                <a:gd name="T14" fmla="*/ 14 w 291"/>
                <a:gd name="T15" fmla="*/ 182 h 182"/>
                <a:gd name="T16" fmla="*/ 278 w 291"/>
                <a:gd name="T17" fmla="*/ 182 h 182"/>
                <a:gd name="T18" fmla="*/ 291 w 291"/>
                <a:gd name="T19" fmla="*/ 168 h 182"/>
                <a:gd name="T20" fmla="*/ 291 w 291"/>
                <a:gd name="T21" fmla="*/ 14 h 182"/>
                <a:gd name="T22" fmla="*/ 278 w 291"/>
                <a:gd name="T23" fmla="*/ 0 h 182"/>
                <a:gd name="T24" fmla="*/ 278 w 291"/>
                <a:gd name="T2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1" h="182">
                  <a:moveTo>
                    <a:pt x="278" y="0"/>
                  </a:moveTo>
                  <a:lnTo>
                    <a:pt x="278" y="0"/>
                  </a:lnTo>
                  <a:lnTo>
                    <a:pt x="14" y="0"/>
                  </a:lnTo>
                  <a:cubicBezTo>
                    <a:pt x="6" y="0"/>
                    <a:pt x="0" y="6"/>
                    <a:pt x="0" y="13"/>
                  </a:cubicBezTo>
                  <a:lnTo>
                    <a:pt x="0" y="45"/>
                  </a:lnTo>
                  <a:lnTo>
                    <a:pt x="0" y="138"/>
                  </a:lnTo>
                  <a:lnTo>
                    <a:pt x="0" y="168"/>
                  </a:lnTo>
                  <a:cubicBezTo>
                    <a:pt x="0" y="176"/>
                    <a:pt x="7" y="182"/>
                    <a:pt x="14" y="182"/>
                  </a:cubicBezTo>
                  <a:lnTo>
                    <a:pt x="278" y="182"/>
                  </a:lnTo>
                  <a:cubicBezTo>
                    <a:pt x="286" y="182"/>
                    <a:pt x="291" y="175"/>
                    <a:pt x="291" y="168"/>
                  </a:cubicBezTo>
                  <a:lnTo>
                    <a:pt x="291" y="14"/>
                  </a:lnTo>
                  <a:cubicBezTo>
                    <a:pt x="291" y="6"/>
                    <a:pt x="286" y="0"/>
                    <a:pt x="278" y="0"/>
                  </a:cubicBezTo>
                  <a:lnTo>
                    <a:pt x="278" y="0"/>
                  </a:lnTo>
                  <a:close/>
                </a:path>
              </a:pathLst>
            </a:custGeom>
            <a:noFill/>
            <a:ln w="7938" cap="flat">
              <a:solidFill>
                <a:srgbClr val="6D94C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16"/>
            <p:cNvSpPr>
              <a:spLocks/>
            </p:cNvSpPr>
            <p:nvPr/>
          </p:nvSpPr>
          <p:spPr bwMode="auto">
            <a:xfrm>
              <a:off x="5028" y="519"/>
              <a:ext cx="78" cy="83"/>
            </a:xfrm>
            <a:custGeom>
              <a:avLst/>
              <a:gdLst>
                <a:gd name="T0" fmla="*/ 0 w 159"/>
                <a:gd name="T1" fmla="*/ 0 h 146"/>
                <a:gd name="T2" fmla="*/ 0 w 159"/>
                <a:gd name="T3" fmla="*/ 0 h 146"/>
                <a:gd name="T4" fmla="*/ 145 w 159"/>
                <a:gd name="T5" fmla="*/ 0 h 146"/>
                <a:gd name="T6" fmla="*/ 159 w 159"/>
                <a:gd name="T7" fmla="*/ 14 h 146"/>
                <a:gd name="T8" fmla="*/ 159 w 159"/>
                <a:gd name="T9" fmla="*/ 133 h 146"/>
                <a:gd name="T10" fmla="*/ 145 w 159"/>
                <a:gd name="T11" fmla="*/ 146 h 146"/>
                <a:gd name="T12" fmla="*/ 0 w 159"/>
                <a:gd name="T1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146">
                  <a:moveTo>
                    <a:pt x="0" y="0"/>
                  </a:moveTo>
                  <a:lnTo>
                    <a:pt x="0" y="0"/>
                  </a:lnTo>
                  <a:lnTo>
                    <a:pt x="145" y="0"/>
                  </a:lnTo>
                  <a:cubicBezTo>
                    <a:pt x="153" y="0"/>
                    <a:pt x="159" y="7"/>
                    <a:pt x="159" y="14"/>
                  </a:cubicBezTo>
                  <a:lnTo>
                    <a:pt x="159" y="133"/>
                  </a:lnTo>
                  <a:cubicBezTo>
                    <a:pt x="159" y="141"/>
                    <a:pt x="152" y="146"/>
                    <a:pt x="145" y="146"/>
                  </a:cubicBezTo>
                  <a:lnTo>
                    <a:pt x="0" y="146"/>
                  </a:lnTo>
                </a:path>
              </a:pathLst>
            </a:custGeom>
            <a:noFill/>
            <a:ln w="7938" cap="flat">
              <a:solidFill>
                <a:srgbClr val="6D94C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17"/>
            <p:cNvSpPr>
              <a:spLocks/>
            </p:cNvSpPr>
            <p:nvPr/>
          </p:nvSpPr>
          <p:spPr bwMode="auto">
            <a:xfrm>
              <a:off x="5060" y="538"/>
              <a:ext cx="32" cy="47"/>
            </a:xfrm>
            <a:custGeom>
              <a:avLst/>
              <a:gdLst>
                <a:gd name="T0" fmla="*/ 51 w 66"/>
                <a:gd name="T1" fmla="*/ 83 h 83"/>
                <a:gd name="T2" fmla="*/ 51 w 66"/>
                <a:gd name="T3" fmla="*/ 83 h 83"/>
                <a:gd name="T4" fmla="*/ 14 w 66"/>
                <a:gd name="T5" fmla="*/ 83 h 83"/>
                <a:gd name="T6" fmla="*/ 0 w 66"/>
                <a:gd name="T7" fmla="*/ 69 h 83"/>
                <a:gd name="T8" fmla="*/ 0 w 66"/>
                <a:gd name="T9" fmla="*/ 14 h 83"/>
                <a:gd name="T10" fmla="*/ 14 w 66"/>
                <a:gd name="T11" fmla="*/ 0 h 83"/>
                <a:gd name="T12" fmla="*/ 51 w 66"/>
                <a:gd name="T13" fmla="*/ 0 h 83"/>
                <a:gd name="T14" fmla="*/ 65 w 66"/>
                <a:gd name="T15" fmla="*/ 14 h 83"/>
                <a:gd name="T16" fmla="*/ 65 w 66"/>
                <a:gd name="T17" fmla="*/ 69 h 83"/>
                <a:gd name="T18" fmla="*/ 51 w 66"/>
                <a:gd name="T19" fmla="*/ 83 h 83"/>
                <a:gd name="T20" fmla="*/ 51 w 66"/>
                <a:gd name="T2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3">
                  <a:moveTo>
                    <a:pt x="51" y="83"/>
                  </a:moveTo>
                  <a:lnTo>
                    <a:pt x="51" y="83"/>
                  </a:lnTo>
                  <a:lnTo>
                    <a:pt x="14" y="83"/>
                  </a:lnTo>
                  <a:cubicBezTo>
                    <a:pt x="6" y="83"/>
                    <a:pt x="0" y="76"/>
                    <a:pt x="0" y="69"/>
                  </a:cubicBezTo>
                  <a:lnTo>
                    <a:pt x="0" y="14"/>
                  </a:lnTo>
                  <a:cubicBezTo>
                    <a:pt x="0" y="6"/>
                    <a:pt x="7" y="0"/>
                    <a:pt x="14" y="0"/>
                  </a:cubicBezTo>
                  <a:lnTo>
                    <a:pt x="51" y="0"/>
                  </a:lnTo>
                  <a:cubicBezTo>
                    <a:pt x="59" y="0"/>
                    <a:pt x="65" y="6"/>
                    <a:pt x="65" y="14"/>
                  </a:cubicBezTo>
                  <a:lnTo>
                    <a:pt x="65" y="69"/>
                  </a:lnTo>
                  <a:cubicBezTo>
                    <a:pt x="66" y="76"/>
                    <a:pt x="59" y="83"/>
                    <a:pt x="51" y="83"/>
                  </a:cubicBezTo>
                  <a:lnTo>
                    <a:pt x="51" y="83"/>
                  </a:lnTo>
                  <a:close/>
                </a:path>
              </a:pathLst>
            </a:custGeom>
            <a:noFill/>
            <a:ln w="7938" cap="flat">
              <a:solidFill>
                <a:srgbClr val="6D94C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91969" y="6367219"/>
            <a:ext cx="2314560" cy="3700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7891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B80E-6736-436B-8D49-A77E3290096E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0285F-6017-4279-BA34-707B9740D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7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B80E-6736-436B-8D49-A77E3290096E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0285F-6017-4279-BA34-707B9740D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3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54E7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EB80E-6736-436B-8D49-A77E3290096E}" type="datetimeFigureOut">
              <a:rPr lang="en-US" smtClean="0"/>
              <a:t>10/25/2019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0285F-6017-4279-BA34-707B9740D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6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slide" Target="slide4.xml"/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12" Type="http://schemas.openxmlformats.org/officeDocument/2006/relationships/slide" Target="slide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11" Type="http://schemas.openxmlformats.org/officeDocument/2006/relationships/slide" Target="slide2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.png"/><Relationship Id="rId4" Type="http://schemas.openxmlformats.org/officeDocument/2006/relationships/tags" Target="../tags/tag5.xml"/><Relationship Id="rId9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slide" Target="slide3.xml"/><Relationship Id="rId3" Type="http://schemas.openxmlformats.org/officeDocument/2006/relationships/tags" Target="../tags/tag8.xml"/><Relationship Id="rId7" Type="http://schemas.openxmlformats.org/officeDocument/2006/relationships/notesSlide" Target="../notesSlides/notesSlide2.xml"/><Relationship Id="rId12" Type="http://schemas.openxmlformats.org/officeDocument/2006/relationships/slide" Target="slide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5" Type="http://schemas.openxmlformats.org/officeDocument/2006/relationships/tags" Target="../tags/tag10.xml"/><Relationship Id="rId15" Type="http://schemas.openxmlformats.org/officeDocument/2006/relationships/slide" Target="slide1.xml"/><Relationship Id="rId10" Type="http://schemas.openxmlformats.org/officeDocument/2006/relationships/slide" Target="slide5.xml"/><Relationship Id="rId4" Type="http://schemas.openxmlformats.org/officeDocument/2006/relationships/tags" Target="../tags/tag9.xml"/><Relationship Id="rId9" Type="http://schemas.openxmlformats.org/officeDocument/2006/relationships/image" Target="../media/image3.png"/><Relationship Id="rId1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2.xml"/><Relationship Id="rId3" Type="http://schemas.openxmlformats.org/officeDocument/2006/relationships/tags" Target="../tags/tag13.xml"/><Relationship Id="rId7" Type="http://schemas.openxmlformats.org/officeDocument/2006/relationships/notesSlide" Target="../notesSlides/notesSlide3.xml"/><Relationship Id="rId12" Type="http://schemas.openxmlformats.org/officeDocument/2006/relationships/image" Target="../media/image4.png"/><Relationship Id="rId2" Type="http://schemas.openxmlformats.org/officeDocument/2006/relationships/tags" Target="../tags/tag12.xml"/><Relationship Id="rId16" Type="http://schemas.openxmlformats.org/officeDocument/2006/relationships/slide" Target="slide1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11" Type="http://schemas.openxmlformats.org/officeDocument/2006/relationships/slide" Target="slide5.xml"/><Relationship Id="rId5" Type="http://schemas.openxmlformats.org/officeDocument/2006/relationships/tags" Target="../tags/tag15.xml"/><Relationship Id="rId15" Type="http://schemas.openxmlformats.org/officeDocument/2006/relationships/slide" Target="slide4.xml"/><Relationship Id="rId10" Type="http://schemas.openxmlformats.org/officeDocument/2006/relationships/image" Target="../media/image3.png"/><Relationship Id="rId4" Type="http://schemas.openxmlformats.org/officeDocument/2006/relationships/tags" Target="../tags/tag14.xml"/><Relationship Id="rId9" Type="http://schemas.openxmlformats.org/officeDocument/2006/relationships/image" Target="../media/image2.png"/><Relationship Id="rId1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slide" Target="slide2.xml"/><Relationship Id="rId3" Type="http://schemas.openxmlformats.org/officeDocument/2006/relationships/tags" Target="../tags/tag18.xml"/><Relationship Id="rId7" Type="http://schemas.openxmlformats.org/officeDocument/2006/relationships/notesSlide" Target="../notesSlides/notesSlide4.xml"/><Relationship Id="rId12" Type="http://schemas.openxmlformats.org/officeDocument/2006/relationships/image" Target="../media/image4.png"/><Relationship Id="rId2" Type="http://schemas.openxmlformats.org/officeDocument/2006/relationships/tags" Target="../tags/tag17.xml"/><Relationship Id="rId16" Type="http://schemas.openxmlformats.org/officeDocument/2006/relationships/slide" Target="slide1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7.xml"/><Relationship Id="rId11" Type="http://schemas.openxmlformats.org/officeDocument/2006/relationships/slide" Target="slide5.xml"/><Relationship Id="rId5" Type="http://schemas.openxmlformats.org/officeDocument/2006/relationships/tags" Target="../tags/tag20.xml"/><Relationship Id="rId15" Type="http://schemas.openxmlformats.org/officeDocument/2006/relationships/slide" Target="slide4.xml"/><Relationship Id="rId10" Type="http://schemas.openxmlformats.org/officeDocument/2006/relationships/image" Target="../media/image3.png"/><Relationship Id="rId4" Type="http://schemas.openxmlformats.org/officeDocument/2006/relationships/tags" Target="../tags/tag19.xml"/><Relationship Id="rId9" Type="http://schemas.openxmlformats.org/officeDocument/2006/relationships/image" Target="../media/image2.png"/><Relationship Id="rId1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2.xml"/><Relationship Id="rId3" Type="http://schemas.openxmlformats.org/officeDocument/2006/relationships/tags" Target="../tags/tag23.xml"/><Relationship Id="rId7" Type="http://schemas.openxmlformats.org/officeDocument/2006/relationships/notesSlide" Target="../notesSlides/notesSlide5.xml"/><Relationship Id="rId12" Type="http://schemas.openxmlformats.org/officeDocument/2006/relationships/image" Target="../media/image4.png"/><Relationship Id="rId2" Type="http://schemas.openxmlformats.org/officeDocument/2006/relationships/tags" Target="../tags/tag22.xml"/><Relationship Id="rId16" Type="http://schemas.openxmlformats.org/officeDocument/2006/relationships/slide" Target="slide1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7.xml"/><Relationship Id="rId11" Type="http://schemas.openxmlformats.org/officeDocument/2006/relationships/slide" Target="slide5.xml"/><Relationship Id="rId5" Type="http://schemas.openxmlformats.org/officeDocument/2006/relationships/tags" Target="../tags/tag25.xml"/><Relationship Id="rId15" Type="http://schemas.openxmlformats.org/officeDocument/2006/relationships/slide" Target="slide4.xml"/><Relationship Id="rId10" Type="http://schemas.openxmlformats.org/officeDocument/2006/relationships/image" Target="../media/image3.png"/><Relationship Id="rId4" Type="http://schemas.openxmlformats.org/officeDocument/2006/relationships/tags" Target="../tags/tag24.xml"/><Relationship Id="rId9" Type="http://schemas.openxmlformats.org/officeDocument/2006/relationships/image" Target="../media/image2.png"/><Relationship Id="rId1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101"/>
          <p:cNvSpPr txBox="1"/>
          <p:nvPr/>
        </p:nvSpPr>
        <p:spPr>
          <a:xfrm>
            <a:off x="522269" y="605232"/>
            <a:ext cx="6451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Where should I store my files?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4867" y="1445462"/>
            <a:ext cx="11528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University offers a range of options for saving your files, depending on your needs and the type of data you are handling.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49705" y="2217713"/>
            <a:ext cx="3693698" cy="846984"/>
            <a:chOff x="649705" y="2217713"/>
            <a:chExt cx="3693698" cy="846984"/>
          </a:xfrm>
        </p:grpSpPr>
        <p:sp>
          <p:nvSpPr>
            <p:cNvPr id="107" name="Oval 106"/>
            <p:cNvSpPr/>
            <p:nvPr/>
          </p:nvSpPr>
          <p:spPr>
            <a:xfrm>
              <a:off x="649705" y="2264170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40043" y="2483225"/>
              <a:ext cx="280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M: drive</a:t>
              </a:r>
            </a:p>
          </p:txBody>
        </p:sp>
        <p:sp>
          <p:nvSpPr>
            <p:cNvPr id="19" name="Rectangle 18"/>
            <p:cNvSpPr/>
            <p:nvPr>
              <p:custDataLst>
                <p:tags r:id="rId4"/>
              </p:custDataLst>
            </p:nvPr>
          </p:nvSpPr>
          <p:spPr>
            <a:xfrm>
              <a:off x="686702" y="2217713"/>
              <a:ext cx="72327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800" b="1" dirty="0">
                  <a:ln w="1270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pattFill prst="dkUpDiag">
                    <a:fgClr>
                      <a:schemeClr val="tx2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tx2">
                        <a:lumMod val="75000"/>
                      </a:schemeClr>
                    </a:outerShdw>
                  </a:effectLst>
                </a:rPr>
                <a:t>M</a:t>
              </a:r>
              <a:endPara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49705" y="3262278"/>
            <a:ext cx="4331370" cy="800527"/>
            <a:chOff x="649705" y="3262278"/>
            <a:chExt cx="4331370" cy="800527"/>
          </a:xfrm>
        </p:grpSpPr>
        <p:sp>
          <p:nvSpPr>
            <p:cNvPr id="108" name="Oval 107"/>
            <p:cNvSpPr/>
            <p:nvPr/>
          </p:nvSpPr>
          <p:spPr>
            <a:xfrm>
              <a:off x="649705" y="3262278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40042" y="3351210"/>
              <a:ext cx="3441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Departmental drive </a:t>
              </a:r>
            </a:p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Research data drives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3" t="7070" r="50995" b="15993"/>
            <a:stretch/>
          </p:blipFill>
          <p:spPr>
            <a:xfrm>
              <a:off x="870672" y="3368628"/>
              <a:ext cx="442063" cy="565071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649704" y="4293298"/>
            <a:ext cx="3693699" cy="800527"/>
            <a:chOff x="649704" y="4293298"/>
            <a:chExt cx="3693699" cy="800527"/>
          </a:xfrm>
        </p:grpSpPr>
        <p:sp>
          <p:nvSpPr>
            <p:cNvPr id="109" name="Oval 108"/>
            <p:cNvSpPr/>
            <p:nvPr/>
          </p:nvSpPr>
          <p:spPr>
            <a:xfrm>
              <a:off x="649704" y="4293298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540043" y="4504529"/>
              <a:ext cx="2803360" cy="3693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OneDrive for Business</a:t>
              </a:r>
            </a:p>
          </p:txBody>
        </p:sp>
        <p:pic>
          <p:nvPicPr>
            <p:cNvPr id="21" name="Picture 2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8"/>
            <a:srcRect l="24412" t="16859" r="24019" b="18150"/>
            <a:stretch/>
          </p:blipFill>
          <p:spPr>
            <a:xfrm>
              <a:off x="756319" y="4471138"/>
              <a:ext cx="599648" cy="383673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649704" y="5298684"/>
            <a:ext cx="3693699" cy="800527"/>
            <a:chOff x="649704" y="5298684"/>
            <a:chExt cx="3693699" cy="800527"/>
          </a:xfrm>
        </p:grpSpPr>
        <p:sp>
          <p:nvSpPr>
            <p:cNvPr id="113" name="Oval 112"/>
            <p:cNvSpPr/>
            <p:nvPr/>
          </p:nvSpPr>
          <p:spPr>
            <a:xfrm>
              <a:off x="649704" y="5298684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540043" y="5527212"/>
              <a:ext cx="280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SharePoint</a:t>
              </a:r>
            </a:p>
          </p:txBody>
        </p:sp>
        <p:pic>
          <p:nvPicPr>
            <p:cNvPr id="22" name="Picture 21">
              <a:hlinkClick r:id="rId9" action="ppaction://hlinksldjump"/>
              <a:extLst>
                <a:ext uri="{FF2B5EF4-FFF2-40B4-BE49-F238E27FC236}">
                  <a16:creationId xmlns:a16="http://schemas.microsoft.com/office/drawing/2014/main" id="{3AAEE1B4-CC14-46F4-B73C-E620E47B2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103" y="5439845"/>
              <a:ext cx="543315" cy="518205"/>
            </a:xfrm>
            <a:prstGeom prst="rect">
              <a:avLst/>
            </a:prstGeom>
          </p:spPr>
        </p:pic>
      </p:grpSp>
      <p:sp>
        <p:nvSpPr>
          <p:cNvPr id="9" name="Rounded Rectangle 8">
            <a:hlinkClick r:id="rId11" action="ppaction://hlinksldjump"/>
          </p:cNvPr>
          <p:cNvSpPr/>
          <p:nvPr/>
        </p:nvSpPr>
        <p:spPr>
          <a:xfrm>
            <a:off x="614869" y="2219928"/>
            <a:ext cx="3560883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>
            <a:hlinkClick r:id="rId12" action="ppaction://hlinksldjump"/>
          </p:cNvPr>
          <p:cNvSpPr/>
          <p:nvPr/>
        </p:nvSpPr>
        <p:spPr>
          <a:xfrm>
            <a:off x="614868" y="3196171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>
            <a:hlinkClick r:id="rId13" action="ppaction://hlinksldjump"/>
          </p:cNvPr>
          <p:cNvSpPr/>
          <p:nvPr/>
        </p:nvSpPr>
        <p:spPr>
          <a:xfrm>
            <a:off x="614868" y="4201557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ounded Rectangle 25">
            <a:hlinkClick r:id="rId9" action="ppaction://hlinksldjump"/>
          </p:cNvPr>
          <p:cNvSpPr/>
          <p:nvPr/>
        </p:nvSpPr>
        <p:spPr>
          <a:xfrm>
            <a:off x="614867" y="5211250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>
            <a:hlinkClick r:id="rId9" action="ppaction://hlinksldjump"/>
          </p:cNvPr>
          <p:cNvSpPr/>
          <p:nvPr/>
        </p:nvSpPr>
        <p:spPr>
          <a:xfrm>
            <a:off x="767267" y="5363650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6540909" y="3031274"/>
            <a:ext cx="4423176" cy="1593766"/>
          </a:xfrm>
          <a:prstGeom prst="round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6976424" y="3401085"/>
            <a:ext cx="38991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Choose an item to explore your file storage options</a:t>
            </a:r>
          </a:p>
          <a:p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1600" dirty="0">
              <a:latin typeface="Abel" panose="02000506030000020004" pitchFamily="2" charset="0"/>
            </a:endParaRPr>
          </a:p>
        </p:txBody>
      </p:sp>
      <p:sp>
        <p:nvSpPr>
          <p:cNvPr id="2" name="Right Arrow 1"/>
          <p:cNvSpPr/>
          <p:nvPr/>
        </p:nvSpPr>
        <p:spPr>
          <a:xfrm flipH="1">
            <a:off x="5735587" y="3218034"/>
            <a:ext cx="988886" cy="1109293"/>
          </a:xfrm>
          <a:prstGeom prst="rightArrow">
            <a:avLst>
              <a:gd name="adj1" fmla="val 50000"/>
              <a:gd name="adj2" fmla="val 51793"/>
            </a:avLst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640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23"/>
          <p:cNvSpPr/>
          <p:nvPr/>
        </p:nvSpPr>
        <p:spPr>
          <a:xfrm rot="16200000">
            <a:off x="5996171" y="297579"/>
            <a:ext cx="4274516" cy="7667971"/>
          </a:xfrm>
          <a:custGeom>
            <a:avLst/>
            <a:gdLst>
              <a:gd name="connsiteX0" fmla="*/ 4128666 w 4128666"/>
              <a:gd name="connsiteY0" fmla="*/ 478498 h 6809612"/>
              <a:gd name="connsiteX1" fmla="*/ 4128666 w 4128666"/>
              <a:gd name="connsiteY1" fmla="*/ 6602766 h 6809612"/>
              <a:gd name="connsiteX2" fmla="*/ 3921820 w 4128666"/>
              <a:gd name="connsiteY2" fmla="*/ 6809612 h 6809612"/>
              <a:gd name="connsiteX3" fmla="*/ 206846 w 4128666"/>
              <a:gd name="connsiteY3" fmla="*/ 6809612 h 6809612"/>
              <a:gd name="connsiteX4" fmla="*/ 0 w 4128666"/>
              <a:gd name="connsiteY4" fmla="*/ 6602766 h 6809612"/>
              <a:gd name="connsiteX5" fmla="*/ 0 w 4128666"/>
              <a:gd name="connsiteY5" fmla="*/ 478498 h 6809612"/>
              <a:gd name="connsiteX6" fmla="*/ 206846 w 4128666"/>
              <a:gd name="connsiteY6" fmla="*/ 271652 h 6809612"/>
              <a:gd name="connsiteX7" fmla="*/ 2461466 w 4128666"/>
              <a:gd name="connsiteY7" fmla="*/ 271652 h 6809612"/>
              <a:gd name="connsiteX8" fmla="*/ 2700641 w 4128666"/>
              <a:gd name="connsiteY8" fmla="*/ 0 h 6809612"/>
              <a:gd name="connsiteX9" fmla="*/ 2939816 w 4128666"/>
              <a:gd name="connsiteY9" fmla="*/ 271652 h 6809612"/>
              <a:gd name="connsiteX10" fmla="*/ 3921820 w 4128666"/>
              <a:gd name="connsiteY10" fmla="*/ 271652 h 6809612"/>
              <a:gd name="connsiteX11" fmla="*/ 4128666 w 4128666"/>
              <a:gd name="connsiteY11" fmla="*/ 478498 h 6809612"/>
              <a:gd name="connsiteX0" fmla="*/ 4128666 w 4128666"/>
              <a:gd name="connsiteY0" fmla="*/ 478498 h 6809612"/>
              <a:gd name="connsiteX1" fmla="*/ 4128666 w 4128666"/>
              <a:gd name="connsiteY1" fmla="*/ 6602766 h 6809612"/>
              <a:gd name="connsiteX2" fmla="*/ 3921820 w 4128666"/>
              <a:gd name="connsiteY2" fmla="*/ 6809612 h 6809612"/>
              <a:gd name="connsiteX3" fmla="*/ 206846 w 4128666"/>
              <a:gd name="connsiteY3" fmla="*/ 6809612 h 6809612"/>
              <a:gd name="connsiteX4" fmla="*/ 0 w 4128666"/>
              <a:gd name="connsiteY4" fmla="*/ 6602766 h 6809612"/>
              <a:gd name="connsiteX5" fmla="*/ 0 w 4128666"/>
              <a:gd name="connsiteY5" fmla="*/ 478498 h 6809612"/>
              <a:gd name="connsiteX6" fmla="*/ 206846 w 4128666"/>
              <a:gd name="connsiteY6" fmla="*/ 271652 h 6809612"/>
              <a:gd name="connsiteX7" fmla="*/ 2461466 w 4128666"/>
              <a:gd name="connsiteY7" fmla="*/ 271652 h 6809612"/>
              <a:gd name="connsiteX8" fmla="*/ 2700641 w 4128666"/>
              <a:gd name="connsiteY8" fmla="*/ 0 h 6809612"/>
              <a:gd name="connsiteX9" fmla="*/ 3687139 w 4128666"/>
              <a:gd name="connsiteY9" fmla="*/ 271652 h 6809612"/>
              <a:gd name="connsiteX10" fmla="*/ 3921820 w 4128666"/>
              <a:gd name="connsiteY10" fmla="*/ 271652 h 6809612"/>
              <a:gd name="connsiteX11" fmla="*/ 4128666 w 4128666"/>
              <a:gd name="connsiteY11" fmla="*/ 478498 h 6809612"/>
              <a:gd name="connsiteX0" fmla="*/ 4128666 w 4128666"/>
              <a:gd name="connsiteY0" fmla="*/ 478498 h 6809612"/>
              <a:gd name="connsiteX1" fmla="*/ 4128666 w 4128666"/>
              <a:gd name="connsiteY1" fmla="*/ 6602766 h 6809612"/>
              <a:gd name="connsiteX2" fmla="*/ 3921820 w 4128666"/>
              <a:gd name="connsiteY2" fmla="*/ 6809612 h 6809612"/>
              <a:gd name="connsiteX3" fmla="*/ 206846 w 4128666"/>
              <a:gd name="connsiteY3" fmla="*/ 6809612 h 6809612"/>
              <a:gd name="connsiteX4" fmla="*/ 0 w 4128666"/>
              <a:gd name="connsiteY4" fmla="*/ 6602766 h 6809612"/>
              <a:gd name="connsiteX5" fmla="*/ 0 w 4128666"/>
              <a:gd name="connsiteY5" fmla="*/ 478498 h 6809612"/>
              <a:gd name="connsiteX6" fmla="*/ 206846 w 4128666"/>
              <a:gd name="connsiteY6" fmla="*/ 271652 h 6809612"/>
              <a:gd name="connsiteX7" fmla="*/ 3276728 w 4128666"/>
              <a:gd name="connsiteY7" fmla="*/ 255945 h 6809612"/>
              <a:gd name="connsiteX8" fmla="*/ 2700641 w 4128666"/>
              <a:gd name="connsiteY8" fmla="*/ 0 h 6809612"/>
              <a:gd name="connsiteX9" fmla="*/ 3687139 w 4128666"/>
              <a:gd name="connsiteY9" fmla="*/ 271652 h 6809612"/>
              <a:gd name="connsiteX10" fmla="*/ 3921820 w 4128666"/>
              <a:gd name="connsiteY10" fmla="*/ 271652 h 6809612"/>
              <a:gd name="connsiteX11" fmla="*/ 4128666 w 4128666"/>
              <a:gd name="connsiteY11" fmla="*/ 478498 h 6809612"/>
              <a:gd name="connsiteX0" fmla="*/ 4128666 w 4128666"/>
              <a:gd name="connsiteY0" fmla="*/ 423526 h 6754640"/>
              <a:gd name="connsiteX1" fmla="*/ 4128666 w 4128666"/>
              <a:gd name="connsiteY1" fmla="*/ 6547794 h 6754640"/>
              <a:gd name="connsiteX2" fmla="*/ 3921820 w 4128666"/>
              <a:gd name="connsiteY2" fmla="*/ 6754640 h 6754640"/>
              <a:gd name="connsiteX3" fmla="*/ 206846 w 4128666"/>
              <a:gd name="connsiteY3" fmla="*/ 6754640 h 6754640"/>
              <a:gd name="connsiteX4" fmla="*/ 0 w 4128666"/>
              <a:gd name="connsiteY4" fmla="*/ 6547794 h 6754640"/>
              <a:gd name="connsiteX5" fmla="*/ 0 w 4128666"/>
              <a:gd name="connsiteY5" fmla="*/ 423526 h 6754640"/>
              <a:gd name="connsiteX6" fmla="*/ 206846 w 4128666"/>
              <a:gd name="connsiteY6" fmla="*/ 216680 h 6754640"/>
              <a:gd name="connsiteX7" fmla="*/ 3276728 w 4128666"/>
              <a:gd name="connsiteY7" fmla="*/ 200973 h 6754640"/>
              <a:gd name="connsiteX8" fmla="*/ 3422488 w 4128666"/>
              <a:gd name="connsiteY8" fmla="*/ 0 h 6754640"/>
              <a:gd name="connsiteX9" fmla="*/ 3687139 w 4128666"/>
              <a:gd name="connsiteY9" fmla="*/ 216680 h 6754640"/>
              <a:gd name="connsiteX10" fmla="*/ 3921820 w 4128666"/>
              <a:gd name="connsiteY10" fmla="*/ 216680 h 6754640"/>
              <a:gd name="connsiteX11" fmla="*/ 4128666 w 4128666"/>
              <a:gd name="connsiteY11" fmla="*/ 423526 h 6754640"/>
              <a:gd name="connsiteX0" fmla="*/ 4128666 w 4128666"/>
              <a:gd name="connsiteY0" fmla="*/ 399967 h 6731081"/>
              <a:gd name="connsiteX1" fmla="*/ 4128666 w 4128666"/>
              <a:gd name="connsiteY1" fmla="*/ 6524235 h 6731081"/>
              <a:gd name="connsiteX2" fmla="*/ 3921820 w 4128666"/>
              <a:gd name="connsiteY2" fmla="*/ 6731081 h 6731081"/>
              <a:gd name="connsiteX3" fmla="*/ 206846 w 4128666"/>
              <a:gd name="connsiteY3" fmla="*/ 6731081 h 6731081"/>
              <a:gd name="connsiteX4" fmla="*/ 0 w 4128666"/>
              <a:gd name="connsiteY4" fmla="*/ 6524235 h 6731081"/>
              <a:gd name="connsiteX5" fmla="*/ 0 w 4128666"/>
              <a:gd name="connsiteY5" fmla="*/ 399967 h 6731081"/>
              <a:gd name="connsiteX6" fmla="*/ 206846 w 4128666"/>
              <a:gd name="connsiteY6" fmla="*/ 193121 h 6731081"/>
              <a:gd name="connsiteX7" fmla="*/ 3276728 w 4128666"/>
              <a:gd name="connsiteY7" fmla="*/ 177414 h 6731081"/>
              <a:gd name="connsiteX8" fmla="*/ 3490427 w 4128666"/>
              <a:gd name="connsiteY8" fmla="*/ 0 h 6731081"/>
              <a:gd name="connsiteX9" fmla="*/ 3687139 w 4128666"/>
              <a:gd name="connsiteY9" fmla="*/ 193121 h 6731081"/>
              <a:gd name="connsiteX10" fmla="*/ 3921820 w 4128666"/>
              <a:gd name="connsiteY10" fmla="*/ 193121 h 6731081"/>
              <a:gd name="connsiteX11" fmla="*/ 4128666 w 4128666"/>
              <a:gd name="connsiteY11" fmla="*/ 399967 h 6731081"/>
              <a:gd name="connsiteX0" fmla="*/ 4128666 w 4128666"/>
              <a:gd name="connsiteY0" fmla="*/ 399967 h 6731081"/>
              <a:gd name="connsiteX1" fmla="*/ 4128666 w 4128666"/>
              <a:gd name="connsiteY1" fmla="*/ 6524235 h 6731081"/>
              <a:gd name="connsiteX2" fmla="*/ 3921820 w 4128666"/>
              <a:gd name="connsiteY2" fmla="*/ 6731081 h 6731081"/>
              <a:gd name="connsiteX3" fmla="*/ 206846 w 4128666"/>
              <a:gd name="connsiteY3" fmla="*/ 6731081 h 6731081"/>
              <a:gd name="connsiteX4" fmla="*/ 0 w 4128666"/>
              <a:gd name="connsiteY4" fmla="*/ 6524235 h 6731081"/>
              <a:gd name="connsiteX5" fmla="*/ 0 w 4128666"/>
              <a:gd name="connsiteY5" fmla="*/ 399967 h 6731081"/>
              <a:gd name="connsiteX6" fmla="*/ 206846 w 4128666"/>
              <a:gd name="connsiteY6" fmla="*/ 193121 h 6731081"/>
              <a:gd name="connsiteX7" fmla="*/ 3276728 w 4128666"/>
              <a:gd name="connsiteY7" fmla="*/ 177414 h 6731081"/>
              <a:gd name="connsiteX8" fmla="*/ 3490427 w 4128666"/>
              <a:gd name="connsiteY8" fmla="*/ 0 h 6731081"/>
              <a:gd name="connsiteX9" fmla="*/ 3755077 w 4128666"/>
              <a:gd name="connsiteY9" fmla="*/ 193120 h 6731081"/>
              <a:gd name="connsiteX10" fmla="*/ 3921820 w 4128666"/>
              <a:gd name="connsiteY10" fmla="*/ 193121 h 6731081"/>
              <a:gd name="connsiteX11" fmla="*/ 4128666 w 4128666"/>
              <a:gd name="connsiteY11" fmla="*/ 399967 h 6731081"/>
              <a:gd name="connsiteX0" fmla="*/ 4128666 w 4128666"/>
              <a:gd name="connsiteY0" fmla="*/ 399967 h 6731081"/>
              <a:gd name="connsiteX1" fmla="*/ 4128666 w 4128666"/>
              <a:gd name="connsiteY1" fmla="*/ 6524235 h 6731081"/>
              <a:gd name="connsiteX2" fmla="*/ 3921820 w 4128666"/>
              <a:gd name="connsiteY2" fmla="*/ 6731081 h 6731081"/>
              <a:gd name="connsiteX3" fmla="*/ 206846 w 4128666"/>
              <a:gd name="connsiteY3" fmla="*/ 6731081 h 6731081"/>
              <a:gd name="connsiteX4" fmla="*/ 0 w 4128666"/>
              <a:gd name="connsiteY4" fmla="*/ 6524235 h 6731081"/>
              <a:gd name="connsiteX5" fmla="*/ 0 w 4128666"/>
              <a:gd name="connsiteY5" fmla="*/ 399967 h 6731081"/>
              <a:gd name="connsiteX6" fmla="*/ 206846 w 4128666"/>
              <a:gd name="connsiteY6" fmla="*/ 193121 h 6731081"/>
              <a:gd name="connsiteX7" fmla="*/ 3268235 w 4128666"/>
              <a:gd name="connsiteY7" fmla="*/ 169560 h 6731081"/>
              <a:gd name="connsiteX8" fmla="*/ 3490427 w 4128666"/>
              <a:gd name="connsiteY8" fmla="*/ 0 h 6731081"/>
              <a:gd name="connsiteX9" fmla="*/ 3755077 w 4128666"/>
              <a:gd name="connsiteY9" fmla="*/ 193120 h 6731081"/>
              <a:gd name="connsiteX10" fmla="*/ 3921820 w 4128666"/>
              <a:gd name="connsiteY10" fmla="*/ 193121 h 6731081"/>
              <a:gd name="connsiteX11" fmla="*/ 4128666 w 4128666"/>
              <a:gd name="connsiteY11" fmla="*/ 399967 h 6731081"/>
              <a:gd name="connsiteX0" fmla="*/ 4128666 w 4128666"/>
              <a:gd name="connsiteY0" fmla="*/ 399967 h 6731081"/>
              <a:gd name="connsiteX1" fmla="*/ 4128666 w 4128666"/>
              <a:gd name="connsiteY1" fmla="*/ 6524235 h 6731081"/>
              <a:gd name="connsiteX2" fmla="*/ 3921820 w 4128666"/>
              <a:gd name="connsiteY2" fmla="*/ 6731081 h 6731081"/>
              <a:gd name="connsiteX3" fmla="*/ 206846 w 4128666"/>
              <a:gd name="connsiteY3" fmla="*/ 6731081 h 6731081"/>
              <a:gd name="connsiteX4" fmla="*/ 0 w 4128666"/>
              <a:gd name="connsiteY4" fmla="*/ 6524235 h 6731081"/>
              <a:gd name="connsiteX5" fmla="*/ 0 w 4128666"/>
              <a:gd name="connsiteY5" fmla="*/ 399967 h 6731081"/>
              <a:gd name="connsiteX6" fmla="*/ 206846 w 4128666"/>
              <a:gd name="connsiteY6" fmla="*/ 193121 h 6731081"/>
              <a:gd name="connsiteX7" fmla="*/ 3268235 w 4128666"/>
              <a:gd name="connsiteY7" fmla="*/ 169560 h 6731081"/>
              <a:gd name="connsiteX8" fmla="*/ 3490427 w 4128666"/>
              <a:gd name="connsiteY8" fmla="*/ 0 h 6731081"/>
              <a:gd name="connsiteX9" fmla="*/ 3712615 w 4128666"/>
              <a:gd name="connsiteY9" fmla="*/ 193119 h 6731081"/>
              <a:gd name="connsiteX10" fmla="*/ 3921820 w 4128666"/>
              <a:gd name="connsiteY10" fmla="*/ 193121 h 6731081"/>
              <a:gd name="connsiteX11" fmla="*/ 4128666 w 4128666"/>
              <a:gd name="connsiteY11" fmla="*/ 399967 h 6731081"/>
              <a:gd name="connsiteX0" fmla="*/ 4128666 w 4128666"/>
              <a:gd name="connsiteY0" fmla="*/ 447086 h 6778200"/>
              <a:gd name="connsiteX1" fmla="*/ 4128666 w 4128666"/>
              <a:gd name="connsiteY1" fmla="*/ 6571354 h 6778200"/>
              <a:gd name="connsiteX2" fmla="*/ 3921820 w 4128666"/>
              <a:gd name="connsiteY2" fmla="*/ 6778200 h 6778200"/>
              <a:gd name="connsiteX3" fmla="*/ 206846 w 4128666"/>
              <a:gd name="connsiteY3" fmla="*/ 6778200 h 6778200"/>
              <a:gd name="connsiteX4" fmla="*/ 0 w 4128666"/>
              <a:gd name="connsiteY4" fmla="*/ 6571354 h 6778200"/>
              <a:gd name="connsiteX5" fmla="*/ 0 w 4128666"/>
              <a:gd name="connsiteY5" fmla="*/ 447086 h 6778200"/>
              <a:gd name="connsiteX6" fmla="*/ 206846 w 4128666"/>
              <a:gd name="connsiteY6" fmla="*/ 240240 h 6778200"/>
              <a:gd name="connsiteX7" fmla="*/ 3268235 w 4128666"/>
              <a:gd name="connsiteY7" fmla="*/ 216679 h 6778200"/>
              <a:gd name="connsiteX8" fmla="*/ 3490427 w 4128666"/>
              <a:gd name="connsiteY8" fmla="*/ 0 h 6778200"/>
              <a:gd name="connsiteX9" fmla="*/ 3712615 w 4128666"/>
              <a:gd name="connsiteY9" fmla="*/ 240238 h 6778200"/>
              <a:gd name="connsiteX10" fmla="*/ 3921820 w 4128666"/>
              <a:gd name="connsiteY10" fmla="*/ 240240 h 6778200"/>
              <a:gd name="connsiteX11" fmla="*/ 4128666 w 4128666"/>
              <a:gd name="connsiteY11" fmla="*/ 447086 h 6778200"/>
              <a:gd name="connsiteX0" fmla="*/ 4128666 w 4128666"/>
              <a:gd name="connsiteY0" fmla="*/ 447086 h 6778200"/>
              <a:gd name="connsiteX1" fmla="*/ 4128666 w 4128666"/>
              <a:gd name="connsiteY1" fmla="*/ 6571354 h 6778200"/>
              <a:gd name="connsiteX2" fmla="*/ 3921820 w 4128666"/>
              <a:gd name="connsiteY2" fmla="*/ 6778200 h 6778200"/>
              <a:gd name="connsiteX3" fmla="*/ 206846 w 4128666"/>
              <a:gd name="connsiteY3" fmla="*/ 6778200 h 6778200"/>
              <a:gd name="connsiteX4" fmla="*/ 0 w 4128666"/>
              <a:gd name="connsiteY4" fmla="*/ 6571354 h 6778200"/>
              <a:gd name="connsiteX5" fmla="*/ 0 w 4128666"/>
              <a:gd name="connsiteY5" fmla="*/ 447086 h 6778200"/>
              <a:gd name="connsiteX6" fmla="*/ 206846 w 4128666"/>
              <a:gd name="connsiteY6" fmla="*/ 240240 h 6778200"/>
              <a:gd name="connsiteX7" fmla="*/ 3268235 w 4128666"/>
              <a:gd name="connsiteY7" fmla="*/ 216679 h 6778200"/>
              <a:gd name="connsiteX8" fmla="*/ 3490427 w 4128666"/>
              <a:gd name="connsiteY8" fmla="*/ 0 h 6778200"/>
              <a:gd name="connsiteX9" fmla="*/ 3772061 w 4128666"/>
              <a:gd name="connsiteY9" fmla="*/ 240237 h 6778200"/>
              <a:gd name="connsiteX10" fmla="*/ 3921820 w 4128666"/>
              <a:gd name="connsiteY10" fmla="*/ 240240 h 6778200"/>
              <a:gd name="connsiteX11" fmla="*/ 4128666 w 4128666"/>
              <a:gd name="connsiteY11" fmla="*/ 447086 h 6778200"/>
              <a:gd name="connsiteX0" fmla="*/ 4128666 w 4128666"/>
              <a:gd name="connsiteY0" fmla="*/ 517765 h 6848879"/>
              <a:gd name="connsiteX1" fmla="*/ 4128666 w 4128666"/>
              <a:gd name="connsiteY1" fmla="*/ 6642033 h 6848879"/>
              <a:gd name="connsiteX2" fmla="*/ 3921820 w 4128666"/>
              <a:gd name="connsiteY2" fmla="*/ 6848879 h 6848879"/>
              <a:gd name="connsiteX3" fmla="*/ 206846 w 4128666"/>
              <a:gd name="connsiteY3" fmla="*/ 6848879 h 6848879"/>
              <a:gd name="connsiteX4" fmla="*/ 0 w 4128666"/>
              <a:gd name="connsiteY4" fmla="*/ 6642033 h 6848879"/>
              <a:gd name="connsiteX5" fmla="*/ 0 w 4128666"/>
              <a:gd name="connsiteY5" fmla="*/ 517765 h 6848879"/>
              <a:gd name="connsiteX6" fmla="*/ 206846 w 4128666"/>
              <a:gd name="connsiteY6" fmla="*/ 310919 h 6848879"/>
              <a:gd name="connsiteX7" fmla="*/ 3268235 w 4128666"/>
              <a:gd name="connsiteY7" fmla="*/ 287358 h 6848879"/>
              <a:gd name="connsiteX8" fmla="*/ 3490427 w 4128666"/>
              <a:gd name="connsiteY8" fmla="*/ 0 h 6848879"/>
              <a:gd name="connsiteX9" fmla="*/ 3772061 w 4128666"/>
              <a:gd name="connsiteY9" fmla="*/ 310916 h 6848879"/>
              <a:gd name="connsiteX10" fmla="*/ 3921820 w 4128666"/>
              <a:gd name="connsiteY10" fmla="*/ 310919 h 6848879"/>
              <a:gd name="connsiteX11" fmla="*/ 4128666 w 4128666"/>
              <a:gd name="connsiteY11" fmla="*/ 517765 h 6848879"/>
              <a:gd name="connsiteX0" fmla="*/ 4128666 w 4128666"/>
              <a:gd name="connsiteY0" fmla="*/ 517765 h 6848879"/>
              <a:gd name="connsiteX1" fmla="*/ 4128666 w 4128666"/>
              <a:gd name="connsiteY1" fmla="*/ 6642033 h 6848879"/>
              <a:gd name="connsiteX2" fmla="*/ 3921820 w 4128666"/>
              <a:gd name="connsiteY2" fmla="*/ 6848879 h 6848879"/>
              <a:gd name="connsiteX3" fmla="*/ 206846 w 4128666"/>
              <a:gd name="connsiteY3" fmla="*/ 6848879 h 6848879"/>
              <a:gd name="connsiteX4" fmla="*/ 0 w 4128666"/>
              <a:gd name="connsiteY4" fmla="*/ 6642033 h 6848879"/>
              <a:gd name="connsiteX5" fmla="*/ 0 w 4128666"/>
              <a:gd name="connsiteY5" fmla="*/ 517765 h 6848879"/>
              <a:gd name="connsiteX6" fmla="*/ 206846 w 4128666"/>
              <a:gd name="connsiteY6" fmla="*/ 310919 h 6848879"/>
              <a:gd name="connsiteX7" fmla="*/ 3217281 w 4128666"/>
              <a:gd name="connsiteY7" fmla="*/ 295212 h 6848879"/>
              <a:gd name="connsiteX8" fmla="*/ 3490427 w 4128666"/>
              <a:gd name="connsiteY8" fmla="*/ 0 h 6848879"/>
              <a:gd name="connsiteX9" fmla="*/ 3772061 w 4128666"/>
              <a:gd name="connsiteY9" fmla="*/ 310916 h 6848879"/>
              <a:gd name="connsiteX10" fmla="*/ 3921820 w 4128666"/>
              <a:gd name="connsiteY10" fmla="*/ 310919 h 6848879"/>
              <a:gd name="connsiteX11" fmla="*/ 4128666 w 4128666"/>
              <a:gd name="connsiteY11" fmla="*/ 517765 h 6848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28666" h="6848879">
                <a:moveTo>
                  <a:pt x="4128666" y="517765"/>
                </a:moveTo>
                <a:lnTo>
                  <a:pt x="4128666" y="6642033"/>
                </a:lnTo>
                <a:cubicBezTo>
                  <a:pt x="4128666" y="6756271"/>
                  <a:pt x="4036058" y="6848879"/>
                  <a:pt x="3921820" y="6848879"/>
                </a:cubicBezTo>
                <a:lnTo>
                  <a:pt x="206846" y="6848879"/>
                </a:lnTo>
                <a:cubicBezTo>
                  <a:pt x="92608" y="6848879"/>
                  <a:pt x="0" y="6756271"/>
                  <a:pt x="0" y="6642033"/>
                </a:cubicBezTo>
                <a:lnTo>
                  <a:pt x="0" y="517765"/>
                </a:lnTo>
                <a:cubicBezTo>
                  <a:pt x="0" y="403527"/>
                  <a:pt x="92608" y="310919"/>
                  <a:pt x="206846" y="310919"/>
                </a:cubicBezTo>
                <a:lnTo>
                  <a:pt x="3217281" y="295212"/>
                </a:lnTo>
                <a:lnTo>
                  <a:pt x="3490427" y="0"/>
                </a:lnTo>
                <a:lnTo>
                  <a:pt x="3772061" y="310916"/>
                </a:lnTo>
                <a:lnTo>
                  <a:pt x="3921820" y="310919"/>
                </a:lnTo>
                <a:cubicBezTo>
                  <a:pt x="4036058" y="310919"/>
                  <a:pt x="4128666" y="403527"/>
                  <a:pt x="4128666" y="5177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1052761" y="2258636"/>
            <a:ext cx="3705539" cy="80606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90636" y="2200417"/>
            <a:ext cx="6689582" cy="39472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M: drive</a:t>
            </a:r>
          </a:p>
          <a:p>
            <a:br>
              <a:rPr lang="en-US" dirty="0">
                <a:solidFill>
                  <a:srgbClr val="FF00FF"/>
                </a:solidFill>
                <a:ea typeface="+mn-lt"/>
                <a:cs typeface="+mn-lt"/>
              </a:rPr>
            </a:br>
            <a:endParaRPr lang="en-US" sz="800" dirty="0">
              <a:solidFill>
                <a:srgbClr val="FF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M: drive storage space is:</a:t>
            </a:r>
          </a:p>
          <a:p>
            <a:endParaRPr lang="en-US" sz="15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storing your personal work files that you don’t usually tend to share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Minimum of 20 GB in size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Accessible on University Managed Windows Service PCs on campus, and any personal computer, tablet or mobile on/off campus, using </a:t>
            </a:r>
            <a:r>
              <a:rPr lang="en-US" sz="15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DatAnywhere</a:t>
            </a: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or Apps Anywhere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Stored on University infrastructure and regularly backed up. If you delete files/folders, you can usually restore previous versions yourself from up to 6 weeks ago but deleted files can often be restored by CSD up to 1 year</a:t>
            </a:r>
            <a:endParaRPr lang="en-US" sz="1550" dirty="0">
              <a:latin typeface="Abel" panose="02000506030000020004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2269" y="605232"/>
            <a:ext cx="6451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Where should I store my files?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4870" y="1448660"/>
            <a:ext cx="11504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University offers a range of options for saving your files, depending on your needs and the type of data you are handling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734997" y="1925332"/>
            <a:ext cx="9236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M</a:t>
            </a:r>
            <a:endParaRPr lang="en-US" sz="7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649705" y="2217713"/>
            <a:ext cx="3693698" cy="846984"/>
            <a:chOff x="649705" y="2217713"/>
            <a:chExt cx="3693698" cy="846984"/>
          </a:xfrm>
        </p:grpSpPr>
        <p:sp>
          <p:nvSpPr>
            <p:cNvPr id="48" name="Oval 47"/>
            <p:cNvSpPr/>
            <p:nvPr/>
          </p:nvSpPr>
          <p:spPr>
            <a:xfrm>
              <a:off x="649705" y="2264170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540043" y="2483225"/>
              <a:ext cx="280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M: drive</a:t>
              </a:r>
            </a:p>
          </p:txBody>
        </p:sp>
        <p:sp>
          <p:nvSpPr>
            <p:cNvPr id="50" name="Rectangle 49"/>
            <p:cNvSpPr/>
            <p:nvPr>
              <p:custDataLst>
                <p:tags r:id="rId5"/>
              </p:custDataLst>
            </p:nvPr>
          </p:nvSpPr>
          <p:spPr>
            <a:xfrm>
              <a:off x="686702" y="2217713"/>
              <a:ext cx="72327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800" b="1" dirty="0">
                  <a:ln w="1270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pattFill prst="dkUpDiag">
                    <a:fgClr>
                      <a:schemeClr val="tx2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tx2">
                        <a:lumMod val="75000"/>
                      </a:schemeClr>
                    </a:outerShdw>
                  </a:effectLst>
                </a:rPr>
                <a:t>M</a:t>
              </a:r>
              <a:endPara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49705" y="3262278"/>
            <a:ext cx="4331370" cy="800527"/>
            <a:chOff x="649705" y="3262278"/>
            <a:chExt cx="4331370" cy="800527"/>
          </a:xfrm>
        </p:grpSpPr>
        <p:sp>
          <p:nvSpPr>
            <p:cNvPr id="52" name="Oval 51"/>
            <p:cNvSpPr/>
            <p:nvPr/>
          </p:nvSpPr>
          <p:spPr>
            <a:xfrm>
              <a:off x="649705" y="3262278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540042" y="3351210"/>
              <a:ext cx="3441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Departmental drive </a:t>
              </a:r>
            </a:p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Research data drives</a:t>
              </a:r>
            </a:p>
          </p:txBody>
        </p:sp>
        <p:pic>
          <p:nvPicPr>
            <p:cNvPr id="54" name="Picture 53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3" t="7070" r="50995" b="15993"/>
            <a:stretch/>
          </p:blipFill>
          <p:spPr>
            <a:xfrm>
              <a:off x="870672" y="3368628"/>
              <a:ext cx="442063" cy="565071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>
            <a:off x="649704" y="4293298"/>
            <a:ext cx="3693699" cy="800527"/>
            <a:chOff x="649704" y="4293298"/>
            <a:chExt cx="3693699" cy="800527"/>
          </a:xfrm>
        </p:grpSpPr>
        <p:sp>
          <p:nvSpPr>
            <p:cNvPr id="56" name="Oval 55"/>
            <p:cNvSpPr/>
            <p:nvPr/>
          </p:nvSpPr>
          <p:spPr>
            <a:xfrm>
              <a:off x="649704" y="4293298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540043" y="4504529"/>
              <a:ext cx="2803360" cy="3693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OneDrive for Business</a:t>
              </a:r>
            </a:p>
          </p:txBody>
        </p:sp>
        <p:pic>
          <p:nvPicPr>
            <p:cNvPr id="58" name="Picture 5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9"/>
            <a:srcRect l="24412" t="16859" r="24019" b="18150"/>
            <a:stretch/>
          </p:blipFill>
          <p:spPr>
            <a:xfrm>
              <a:off x="756319" y="4471138"/>
              <a:ext cx="599648" cy="383673"/>
            </a:xfrm>
            <a:prstGeom prst="rect">
              <a:avLst/>
            </a:prstGeom>
          </p:spPr>
        </p:pic>
      </p:grpSp>
      <p:grpSp>
        <p:nvGrpSpPr>
          <p:cNvPr id="59" name="Group 58"/>
          <p:cNvGrpSpPr/>
          <p:nvPr/>
        </p:nvGrpSpPr>
        <p:grpSpPr>
          <a:xfrm>
            <a:off x="649704" y="5298684"/>
            <a:ext cx="3693699" cy="800527"/>
            <a:chOff x="649704" y="5298684"/>
            <a:chExt cx="3693699" cy="800527"/>
          </a:xfrm>
        </p:grpSpPr>
        <p:sp>
          <p:nvSpPr>
            <p:cNvPr id="60" name="Oval 59"/>
            <p:cNvSpPr/>
            <p:nvPr/>
          </p:nvSpPr>
          <p:spPr>
            <a:xfrm>
              <a:off x="649704" y="5298684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40043" y="5527212"/>
              <a:ext cx="280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SharePoint</a:t>
              </a:r>
            </a:p>
          </p:txBody>
        </p:sp>
        <p:pic>
          <p:nvPicPr>
            <p:cNvPr id="62" name="Picture 61">
              <a:hlinkClick r:id="rId10" action="ppaction://hlinksldjump"/>
              <a:extLst>
                <a:ext uri="{FF2B5EF4-FFF2-40B4-BE49-F238E27FC236}">
                  <a16:creationId xmlns:a16="http://schemas.microsoft.com/office/drawing/2014/main" id="{3AAEE1B4-CC14-46F4-B73C-E620E47B2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103" y="5439845"/>
              <a:ext cx="543315" cy="518205"/>
            </a:xfrm>
            <a:prstGeom prst="rect">
              <a:avLst/>
            </a:prstGeom>
          </p:spPr>
        </p:pic>
      </p:grpSp>
      <p:sp>
        <p:nvSpPr>
          <p:cNvPr id="63" name="Rounded Rectangle 62">
            <a:hlinkClick r:id="rId12" action="ppaction://hlinksldjump"/>
          </p:cNvPr>
          <p:cNvSpPr/>
          <p:nvPr/>
        </p:nvSpPr>
        <p:spPr>
          <a:xfrm>
            <a:off x="614869" y="2219928"/>
            <a:ext cx="3560883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ounded Rectangle 63">
            <a:hlinkClick r:id="rId13" action="ppaction://hlinksldjump"/>
          </p:cNvPr>
          <p:cNvSpPr/>
          <p:nvPr/>
        </p:nvSpPr>
        <p:spPr>
          <a:xfrm>
            <a:off x="614868" y="3196171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ounded Rectangle 64">
            <a:hlinkClick r:id="rId14" action="ppaction://hlinksldjump"/>
          </p:cNvPr>
          <p:cNvSpPr/>
          <p:nvPr/>
        </p:nvSpPr>
        <p:spPr>
          <a:xfrm>
            <a:off x="614868" y="4201557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ounded Rectangle 65">
            <a:hlinkClick r:id="rId10" action="ppaction://hlinksldjump"/>
          </p:cNvPr>
          <p:cNvSpPr/>
          <p:nvPr/>
        </p:nvSpPr>
        <p:spPr>
          <a:xfrm>
            <a:off x="614867" y="5211250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9863922" y="102136"/>
            <a:ext cx="2279833" cy="945866"/>
            <a:chOff x="9863922" y="102136"/>
            <a:chExt cx="2279833" cy="945866"/>
          </a:xfrm>
        </p:grpSpPr>
        <p:grpSp>
          <p:nvGrpSpPr>
            <p:cNvPr id="68" name="Group 67"/>
            <p:cNvGrpSpPr/>
            <p:nvPr/>
          </p:nvGrpSpPr>
          <p:grpSpPr>
            <a:xfrm>
              <a:off x="10420468" y="193280"/>
              <a:ext cx="1510677" cy="800527"/>
              <a:chOff x="10420468" y="193280"/>
              <a:chExt cx="1510677" cy="800527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11125030" y="193280"/>
                <a:ext cx="806115" cy="8005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10420468" y="408877"/>
                <a:ext cx="11559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Back</a:t>
                </a:r>
              </a:p>
            </p:txBody>
          </p:sp>
          <p:sp>
            <p:nvSpPr>
              <p:cNvPr id="71" name="Curved Left Arrow 70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11383014" y="381804"/>
                <a:ext cx="290146" cy="386530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7" name="Rounded Rectangle 66">
              <a:hlinkClick r:id="rId15" action="ppaction://hlinksldjump"/>
            </p:cNvPr>
            <p:cNvSpPr/>
            <p:nvPr/>
          </p:nvSpPr>
          <p:spPr>
            <a:xfrm>
              <a:off x="9863922" y="102136"/>
              <a:ext cx="2279833" cy="9458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9902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15" grpId="0" animBg="1"/>
      <p:bldP spid="7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1052762" y="3262795"/>
            <a:ext cx="3599450" cy="800527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 rot="16200000">
            <a:off x="6018152" y="319561"/>
            <a:ext cx="4274516" cy="7624008"/>
          </a:xfrm>
          <a:custGeom>
            <a:avLst/>
            <a:gdLst>
              <a:gd name="connsiteX0" fmla="*/ 4128666 w 4128666"/>
              <a:gd name="connsiteY0" fmla="*/ 478498 h 6809612"/>
              <a:gd name="connsiteX1" fmla="*/ 4128666 w 4128666"/>
              <a:gd name="connsiteY1" fmla="*/ 6602766 h 6809612"/>
              <a:gd name="connsiteX2" fmla="*/ 3921820 w 4128666"/>
              <a:gd name="connsiteY2" fmla="*/ 6809612 h 6809612"/>
              <a:gd name="connsiteX3" fmla="*/ 206846 w 4128666"/>
              <a:gd name="connsiteY3" fmla="*/ 6809612 h 6809612"/>
              <a:gd name="connsiteX4" fmla="*/ 0 w 4128666"/>
              <a:gd name="connsiteY4" fmla="*/ 6602766 h 6809612"/>
              <a:gd name="connsiteX5" fmla="*/ 0 w 4128666"/>
              <a:gd name="connsiteY5" fmla="*/ 478498 h 6809612"/>
              <a:gd name="connsiteX6" fmla="*/ 206846 w 4128666"/>
              <a:gd name="connsiteY6" fmla="*/ 271652 h 6809612"/>
              <a:gd name="connsiteX7" fmla="*/ 2461466 w 4128666"/>
              <a:gd name="connsiteY7" fmla="*/ 271652 h 6809612"/>
              <a:gd name="connsiteX8" fmla="*/ 2700641 w 4128666"/>
              <a:gd name="connsiteY8" fmla="*/ 0 h 6809612"/>
              <a:gd name="connsiteX9" fmla="*/ 2939816 w 4128666"/>
              <a:gd name="connsiteY9" fmla="*/ 271652 h 6809612"/>
              <a:gd name="connsiteX10" fmla="*/ 3921820 w 4128666"/>
              <a:gd name="connsiteY10" fmla="*/ 271652 h 6809612"/>
              <a:gd name="connsiteX11" fmla="*/ 4128666 w 4128666"/>
              <a:gd name="connsiteY11" fmla="*/ 478498 h 6809612"/>
              <a:gd name="connsiteX0" fmla="*/ 4128666 w 4128666"/>
              <a:gd name="connsiteY0" fmla="*/ 478498 h 6809612"/>
              <a:gd name="connsiteX1" fmla="*/ 4128666 w 4128666"/>
              <a:gd name="connsiteY1" fmla="*/ 6602766 h 6809612"/>
              <a:gd name="connsiteX2" fmla="*/ 3921820 w 4128666"/>
              <a:gd name="connsiteY2" fmla="*/ 6809612 h 6809612"/>
              <a:gd name="connsiteX3" fmla="*/ 206846 w 4128666"/>
              <a:gd name="connsiteY3" fmla="*/ 6809612 h 6809612"/>
              <a:gd name="connsiteX4" fmla="*/ 0 w 4128666"/>
              <a:gd name="connsiteY4" fmla="*/ 6602766 h 6809612"/>
              <a:gd name="connsiteX5" fmla="*/ 0 w 4128666"/>
              <a:gd name="connsiteY5" fmla="*/ 478498 h 6809612"/>
              <a:gd name="connsiteX6" fmla="*/ 206846 w 4128666"/>
              <a:gd name="connsiteY6" fmla="*/ 271652 h 6809612"/>
              <a:gd name="connsiteX7" fmla="*/ 2291620 w 4128666"/>
              <a:gd name="connsiteY7" fmla="*/ 271652 h 6809612"/>
              <a:gd name="connsiteX8" fmla="*/ 2700641 w 4128666"/>
              <a:gd name="connsiteY8" fmla="*/ 0 h 6809612"/>
              <a:gd name="connsiteX9" fmla="*/ 2939816 w 4128666"/>
              <a:gd name="connsiteY9" fmla="*/ 271652 h 6809612"/>
              <a:gd name="connsiteX10" fmla="*/ 3921820 w 4128666"/>
              <a:gd name="connsiteY10" fmla="*/ 271652 h 6809612"/>
              <a:gd name="connsiteX11" fmla="*/ 4128666 w 4128666"/>
              <a:gd name="connsiteY11" fmla="*/ 478498 h 6809612"/>
              <a:gd name="connsiteX0" fmla="*/ 4128666 w 4128666"/>
              <a:gd name="connsiteY0" fmla="*/ 478498 h 6809612"/>
              <a:gd name="connsiteX1" fmla="*/ 4128666 w 4128666"/>
              <a:gd name="connsiteY1" fmla="*/ 6602766 h 6809612"/>
              <a:gd name="connsiteX2" fmla="*/ 3921820 w 4128666"/>
              <a:gd name="connsiteY2" fmla="*/ 6809612 h 6809612"/>
              <a:gd name="connsiteX3" fmla="*/ 206846 w 4128666"/>
              <a:gd name="connsiteY3" fmla="*/ 6809612 h 6809612"/>
              <a:gd name="connsiteX4" fmla="*/ 0 w 4128666"/>
              <a:gd name="connsiteY4" fmla="*/ 6602766 h 6809612"/>
              <a:gd name="connsiteX5" fmla="*/ 0 w 4128666"/>
              <a:gd name="connsiteY5" fmla="*/ 478498 h 6809612"/>
              <a:gd name="connsiteX6" fmla="*/ 206846 w 4128666"/>
              <a:gd name="connsiteY6" fmla="*/ 271652 h 6809612"/>
              <a:gd name="connsiteX7" fmla="*/ 2291620 w 4128666"/>
              <a:gd name="connsiteY7" fmla="*/ 271652 h 6809612"/>
              <a:gd name="connsiteX8" fmla="*/ 2700641 w 4128666"/>
              <a:gd name="connsiteY8" fmla="*/ 0 h 6809612"/>
              <a:gd name="connsiteX9" fmla="*/ 2795448 w 4128666"/>
              <a:gd name="connsiteY9" fmla="*/ 263799 h 6809612"/>
              <a:gd name="connsiteX10" fmla="*/ 3921820 w 4128666"/>
              <a:gd name="connsiteY10" fmla="*/ 271652 h 6809612"/>
              <a:gd name="connsiteX11" fmla="*/ 4128666 w 4128666"/>
              <a:gd name="connsiteY11" fmla="*/ 478498 h 6809612"/>
              <a:gd name="connsiteX0" fmla="*/ 4128666 w 4128666"/>
              <a:gd name="connsiteY0" fmla="*/ 478498 h 6809612"/>
              <a:gd name="connsiteX1" fmla="*/ 4128666 w 4128666"/>
              <a:gd name="connsiteY1" fmla="*/ 6602766 h 6809612"/>
              <a:gd name="connsiteX2" fmla="*/ 3921820 w 4128666"/>
              <a:gd name="connsiteY2" fmla="*/ 6809612 h 6809612"/>
              <a:gd name="connsiteX3" fmla="*/ 206846 w 4128666"/>
              <a:gd name="connsiteY3" fmla="*/ 6809612 h 6809612"/>
              <a:gd name="connsiteX4" fmla="*/ 0 w 4128666"/>
              <a:gd name="connsiteY4" fmla="*/ 6602766 h 6809612"/>
              <a:gd name="connsiteX5" fmla="*/ 0 w 4128666"/>
              <a:gd name="connsiteY5" fmla="*/ 478498 h 6809612"/>
              <a:gd name="connsiteX6" fmla="*/ 206846 w 4128666"/>
              <a:gd name="connsiteY6" fmla="*/ 271652 h 6809612"/>
              <a:gd name="connsiteX7" fmla="*/ 2291620 w 4128666"/>
              <a:gd name="connsiteY7" fmla="*/ 271652 h 6809612"/>
              <a:gd name="connsiteX8" fmla="*/ 2547779 w 4128666"/>
              <a:gd name="connsiteY8" fmla="*/ 0 h 6809612"/>
              <a:gd name="connsiteX9" fmla="*/ 2795448 w 4128666"/>
              <a:gd name="connsiteY9" fmla="*/ 263799 h 6809612"/>
              <a:gd name="connsiteX10" fmla="*/ 3921820 w 4128666"/>
              <a:gd name="connsiteY10" fmla="*/ 271652 h 6809612"/>
              <a:gd name="connsiteX11" fmla="*/ 4128666 w 4128666"/>
              <a:gd name="connsiteY11" fmla="*/ 478498 h 6809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28666" h="6809612">
                <a:moveTo>
                  <a:pt x="4128666" y="478498"/>
                </a:moveTo>
                <a:lnTo>
                  <a:pt x="4128666" y="6602766"/>
                </a:lnTo>
                <a:cubicBezTo>
                  <a:pt x="4128666" y="6717004"/>
                  <a:pt x="4036058" y="6809612"/>
                  <a:pt x="3921820" y="6809612"/>
                </a:cubicBezTo>
                <a:lnTo>
                  <a:pt x="206846" y="6809612"/>
                </a:lnTo>
                <a:cubicBezTo>
                  <a:pt x="92608" y="6809612"/>
                  <a:pt x="0" y="6717004"/>
                  <a:pt x="0" y="6602766"/>
                </a:cubicBezTo>
                <a:lnTo>
                  <a:pt x="0" y="478498"/>
                </a:lnTo>
                <a:cubicBezTo>
                  <a:pt x="0" y="364260"/>
                  <a:pt x="92608" y="271652"/>
                  <a:pt x="206846" y="271652"/>
                </a:cubicBezTo>
                <a:lnTo>
                  <a:pt x="2291620" y="271652"/>
                </a:lnTo>
                <a:lnTo>
                  <a:pt x="2547779" y="0"/>
                </a:lnTo>
                <a:lnTo>
                  <a:pt x="2795448" y="263799"/>
                </a:lnTo>
                <a:lnTo>
                  <a:pt x="3921820" y="271652"/>
                </a:lnTo>
                <a:cubicBezTo>
                  <a:pt x="4036058" y="271652"/>
                  <a:pt x="4128666" y="364260"/>
                  <a:pt x="4128666" y="4784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795048" y="2147305"/>
            <a:ext cx="6980317" cy="39549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Departmental drive &amp; </a:t>
            </a:r>
          </a:p>
          <a:p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Research data storage </a:t>
            </a:r>
          </a:p>
          <a:p>
            <a:br>
              <a:rPr lang="en-US" dirty="0">
                <a:solidFill>
                  <a:srgbClr val="FF00FF"/>
                </a:solidFill>
                <a:ea typeface="+mn-lt"/>
                <a:cs typeface="+mn-lt"/>
              </a:rPr>
            </a:b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departmental drive or active research data storage is:</a:t>
            </a:r>
          </a:p>
          <a:p>
            <a:endParaRPr lang="en-US" sz="15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storing work files that you want to share with University colleagues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Minimum of 1TB in size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Accessible on University Managed Windows Service PCs on campus, and any personal computer, tablet or mobile on/off campus, </a:t>
            </a:r>
            <a:r>
              <a:rPr lang="en-US" sz="15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using </a:t>
            </a:r>
            <a:r>
              <a:rPr lang="en-US" sz="155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DatAnywhere</a:t>
            </a:r>
            <a:r>
              <a:rPr lang="en-US" sz="155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or Apps Anywhere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Stored on University infrastructure and regularly backed up. If you delete files/folders, you can usually restore previous versions yourself from up to 6 weeks ago but deleted files can often be restored by CSD up to 1 year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5758" y="2121234"/>
            <a:ext cx="660646" cy="84188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22269" y="605232"/>
            <a:ext cx="6451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Where should I store my files?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14869" y="1444258"/>
            <a:ext cx="114887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University offers a range of options for saving your files, depending on your needs and the type of data you are handling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649705" y="2217713"/>
            <a:ext cx="3693698" cy="846984"/>
            <a:chOff x="649705" y="2217713"/>
            <a:chExt cx="3693698" cy="846984"/>
          </a:xfrm>
        </p:grpSpPr>
        <p:sp>
          <p:nvSpPr>
            <p:cNvPr id="50" name="Oval 49"/>
            <p:cNvSpPr/>
            <p:nvPr/>
          </p:nvSpPr>
          <p:spPr>
            <a:xfrm>
              <a:off x="649705" y="2264170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540043" y="2483225"/>
              <a:ext cx="280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M: drive</a:t>
              </a:r>
            </a:p>
          </p:txBody>
        </p:sp>
        <p:sp>
          <p:nvSpPr>
            <p:cNvPr id="52" name="Rectangle 51"/>
            <p:cNvSpPr/>
            <p:nvPr>
              <p:custDataLst>
                <p:tags r:id="rId5"/>
              </p:custDataLst>
            </p:nvPr>
          </p:nvSpPr>
          <p:spPr>
            <a:xfrm>
              <a:off x="686702" y="2217713"/>
              <a:ext cx="72327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800" b="1" dirty="0">
                  <a:ln w="1270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pattFill prst="dkUpDiag">
                    <a:fgClr>
                      <a:schemeClr val="tx2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tx2">
                        <a:lumMod val="75000"/>
                      </a:schemeClr>
                    </a:outerShdw>
                  </a:effectLst>
                </a:rPr>
                <a:t>M</a:t>
              </a:r>
              <a:endPara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49705" y="3262278"/>
            <a:ext cx="4331370" cy="800527"/>
            <a:chOff x="649705" y="3262278"/>
            <a:chExt cx="4331370" cy="800527"/>
          </a:xfrm>
        </p:grpSpPr>
        <p:sp>
          <p:nvSpPr>
            <p:cNvPr id="54" name="Oval 53"/>
            <p:cNvSpPr/>
            <p:nvPr/>
          </p:nvSpPr>
          <p:spPr>
            <a:xfrm>
              <a:off x="649705" y="3262278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540042" y="3351210"/>
              <a:ext cx="3441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Departmental drive </a:t>
              </a:r>
            </a:p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Research data drives</a:t>
              </a:r>
            </a:p>
          </p:txBody>
        </p:sp>
        <p:pic>
          <p:nvPicPr>
            <p:cNvPr id="56" name="Picture 5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3" t="7070" r="50995" b="15993"/>
            <a:stretch/>
          </p:blipFill>
          <p:spPr>
            <a:xfrm>
              <a:off x="870672" y="3368628"/>
              <a:ext cx="442063" cy="565071"/>
            </a:xfrm>
            <a:prstGeom prst="rect">
              <a:avLst/>
            </a:prstGeom>
          </p:spPr>
        </p:pic>
      </p:grpSp>
      <p:grpSp>
        <p:nvGrpSpPr>
          <p:cNvPr id="57" name="Group 56"/>
          <p:cNvGrpSpPr/>
          <p:nvPr/>
        </p:nvGrpSpPr>
        <p:grpSpPr>
          <a:xfrm>
            <a:off x="649704" y="4293298"/>
            <a:ext cx="3693699" cy="800527"/>
            <a:chOff x="649704" y="4293298"/>
            <a:chExt cx="3693699" cy="800527"/>
          </a:xfrm>
        </p:grpSpPr>
        <p:sp>
          <p:nvSpPr>
            <p:cNvPr id="58" name="Oval 57"/>
            <p:cNvSpPr/>
            <p:nvPr/>
          </p:nvSpPr>
          <p:spPr>
            <a:xfrm>
              <a:off x="649704" y="4293298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540043" y="4504529"/>
              <a:ext cx="2803360" cy="3693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OneDrive for Business</a:t>
              </a:r>
            </a:p>
          </p:txBody>
        </p:sp>
        <p:pic>
          <p:nvPicPr>
            <p:cNvPr id="60" name="Picture 59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0"/>
            <a:srcRect l="24412" t="16859" r="24019" b="18150"/>
            <a:stretch/>
          </p:blipFill>
          <p:spPr>
            <a:xfrm>
              <a:off x="756319" y="4471138"/>
              <a:ext cx="599648" cy="383673"/>
            </a:xfrm>
            <a:prstGeom prst="rect">
              <a:avLst/>
            </a:prstGeom>
          </p:spPr>
        </p:pic>
      </p:grpSp>
      <p:grpSp>
        <p:nvGrpSpPr>
          <p:cNvPr id="61" name="Group 60"/>
          <p:cNvGrpSpPr/>
          <p:nvPr/>
        </p:nvGrpSpPr>
        <p:grpSpPr>
          <a:xfrm>
            <a:off x="649704" y="5298684"/>
            <a:ext cx="3693699" cy="800527"/>
            <a:chOff x="649704" y="5298684"/>
            <a:chExt cx="3693699" cy="800527"/>
          </a:xfrm>
        </p:grpSpPr>
        <p:sp>
          <p:nvSpPr>
            <p:cNvPr id="62" name="Oval 61"/>
            <p:cNvSpPr/>
            <p:nvPr/>
          </p:nvSpPr>
          <p:spPr>
            <a:xfrm>
              <a:off x="649704" y="5298684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40043" y="5527212"/>
              <a:ext cx="280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SharePoint</a:t>
              </a:r>
            </a:p>
          </p:txBody>
        </p:sp>
        <p:pic>
          <p:nvPicPr>
            <p:cNvPr id="64" name="Picture 63">
              <a:hlinkClick r:id="rId11" action="ppaction://hlinksldjump"/>
              <a:extLst>
                <a:ext uri="{FF2B5EF4-FFF2-40B4-BE49-F238E27FC236}">
                  <a16:creationId xmlns:a16="http://schemas.microsoft.com/office/drawing/2014/main" id="{3AAEE1B4-CC14-46F4-B73C-E620E47B2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103" y="5439845"/>
              <a:ext cx="543315" cy="518205"/>
            </a:xfrm>
            <a:prstGeom prst="rect">
              <a:avLst/>
            </a:prstGeom>
          </p:spPr>
        </p:pic>
      </p:grpSp>
      <p:sp>
        <p:nvSpPr>
          <p:cNvPr id="65" name="Rounded Rectangle 64">
            <a:hlinkClick r:id="rId13" action="ppaction://hlinksldjump"/>
          </p:cNvPr>
          <p:cNvSpPr/>
          <p:nvPr/>
        </p:nvSpPr>
        <p:spPr>
          <a:xfrm>
            <a:off x="614869" y="2219928"/>
            <a:ext cx="3560883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ounded Rectangle 65">
            <a:hlinkClick r:id="rId14" action="ppaction://hlinksldjump"/>
          </p:cNvPr>
          <p:cNvSpPr/>
          <p:nvPr/>
        </p:nvSpPr>
        <p:spPr>
          <a:xfrm>
            <a:off x="614868" y="3196171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ounded Rectangle 66">
            <a:hlinkClick r:id="rId15" action="ppaction://hlinksldjump"/>
          </p:cNvPr>
          <p:cNvSpPr/>
          <p:nvPr/>
        </p:nvSpPr>
        <p:spPr>
          <a:xfrm>
            <a:off x="614868" y="4201557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ounded Rectangle 67">
            <a:hlinkClick r:id="rId11" action="ppaction://hlinksldjump"/>
          </p:cNvPr>
          <p:cNvSpPr/>
          <p:nvPr/>
        </p:nvSpPr>
        <p:spPr>
          <a:xfrm>
            <a:off x="614867" y="5211250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9863922" y="102136"/>
            <a:ext cx="2279833" cy="945866"/>
            <a:chOff x="9863922" y="102136"/>
            <a:chExt cx="2279833" cy="945866"/>
          </a:xfrm>
        </p:grpSpPr>
        <p:grpSp>
          <p:nvGrpSpPr>
            <p:cNvPr id="70" name="Group 69"/>
            <p:cNvGrpSpPr/>
            <p:nvPr/>
          </p:nvGrpSpPr>
          <p:grpSpPr>
            <a:xfrm>
              <a:off x="10420468" y="193280"/>
              <a:ext cx="1510677" cy="800527"/>
              <a:chOff x="10420468" y="193280"/>
              <a:chExt cx="1510677" cy="800527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11125030" y="193280"/>
                <a:ext cx="806115" cy="8005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0420468" y="408877"/>
                <a:ext cx="11559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Back</a:t>
                </a:r>
              </a:p>
            </p:txBody>
          </p:sp>
          <p:sp>
            <p:nvSpPr>
              <p:cNvPr id="73" name="Curved Left Arrow 72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11383014" y="381804"/>
                <a:ext cx="290146" cy="386530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9" name="Rounded Rectangle 68">
              <a:hlinkClick r:id="rId16" action="ppaction://hlinksldjump"/>
            </p:cNvPr>
            <p:cNvSpPr/>
            <p:nvPr/>
          </p:nvSpPr>
          <p:spPr>
            <a:xfrm>
              <a:off x="9863922" y="102136"/>
              <a:ext cx="2279833" cy="9458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0776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22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1052761" y="4293298"/>
            <a:ext cx="3694757" cy="79270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343403" y="2014912"/>
            <a:ext cx="7615986" cy="4263340"/>
          </a:xfrm>
          <a:custGeom>
            <a:avLst/>
            <a:gdLst>
              <a:gd name="connsiteX0" fmla="*/ 551085 w 6930188"/>
              <a:gd name="connsiteY0" fmla="*/ 0 h 4128666"/>
              <a:gd name="connsiteX1" fmla="*/ 6723342 w 6930188"/>
              <a:gd name="connsiteY1" fmla="*/ 0 h 4128666"/>
              <a:gd name="connsiteX2" fmla="*/ 6930188 w 6930188"/>
              <a:gd name="connsiteY2" fmla="*/ 206846 h 4128666"/>
              <a:gd name="connsiteX3" fmla="*/ 6930188 w 6930188"/>
              <a:gd name="connsiteY3" fmla="*/ 3921820 h 4128666"/>
              <a:gd name="connsiteX4" fmla="*/ 6723342 w 6930188"/>
              <a:gd name="connsiteY4" fmla="*/ 4128666 h 4128666"/>
              <a:gd name="connsiteX5" fmla="*/ 551085 w 6930188"/>
              <a:gd name="connsiteY5" fmla="*/ 4128666 h 4128666"/>
              <a:gd name="connsiteX6" fmla="*/ 344239 w 6930188"/>
              <a:gd name="connsiteY6" fmla="*/ 3921820 h 4128666"/>
              <a:gd name="connsiteX7" fmla="*/ 344239 w 6930188"/>
              <a:gd name="connsiteY7" fmla="*/ 2775803 h 4128666"/>
              <a:gd name="connsiteX8" fmla="*/ 0 w 6930188"/>
              <a:gd name="connsiteY8" fmla="*/ 2477635 h 4128666"/>
              <a:gd name="connsiteX9" fmla="*/ 344239 w 6930188"/>
              <a:gd name="connsiteY9" fmla="*/ 2179467 h 4128666"/>
              <a:gd name="connsiteX10" fmla="*/ 344239 w 6930188"/>
              <a:gd name="connsiteY10" fmla="*/ 206846 h 4128666"/>
              <a:gd name="connsiteX11" fmla="*/ 551085 w 6930188"/>
              <a:gd name="connsiteY11" fmla="*/ 0 h 4128666"/>
              <a:gd name="connsiteX0" fmla="*/ 551085 w 6930188"/>
              <a:gd name="connsiteY0" fmla="*/ 0 h 4128666"/>
              <a:gd name="connsiteX1" fmla="*/ 6723342 w 6930188"/>
              <a:gd name="connsiteY1" fmla="*/ 0 h 4128666"/>
              <a:gd name="connsiteX2" fmla="*/ 6930188 w 6930188"/>
              <a:gd name="connsiteY2" fmla="*/ 206846 h 4128666"/>
              <a:gd name="connsiteX3" fmla="*/ 6930188 w 6930188"/>
              <a:gd name="connsiteY3" fmla="*/ 3921820 h 4128666"/>
              <a:gd name="connsiteX4" fmla="*/ 6723342 w 6930188"/>
              <a:gd name="connsiteY4" fmla="*/ 4128666 h 4128666"/>
              <a:gd name="connsiteX5" fmla="*/ 551085 w 6930188"/>
              <a:gd name="connsiteY5" fmla="*/ 4128666 h 4128666"/>
              <a:gd name="connsiteX6" fmla="*/ 344239 w 6930188"/>
              <a:gd name="connsiteY6" fmla="*/ 3921820 h 4128666"/>
              <a:gd name="connsiteX7" fmla="*/ 344239 w 6930188"/>
              <a:gd name="connsiteY7" fmla="*/ 2775803 h 4128666"/>
              <a:gd name="connsiteX8" fmla="*/ 0 w 6930188"/>
              <a:gd name="connsiteY8" fmla="*/ 2477635 h 4128666"/>
              <a:gd name="connsiteX9" fmla="*/ 344239 w 6930188"/>
              <a:gd name="connsiteY9" fmla="*/ 2307185 h 4128666"/>
              <a:gd name="connsiteX10" fmla="*/ 344239 w 6930188"/>
              <a:gd name="connsiteY10" fmla="*/ 206846 h 4128666"/>
              <a:gd name="connsiteX11" fmla="*/ 551085 w 6930188"/>
              <a:gd name="connsiteY11" fmla="*/ 0 h 4128666"/>
              <a:gd name="connsiteX0" fmla="*/ 551085 w 6930188"/>
              <a:gd name="connsiteY0" fmla="*/ 0 h 4128666"/>
              <a:gd name="connsiteX1" fmla="*/ 6723342 w 6930188"/>
              <a:gd name="connsiteY1" fmla="*/ 0 h 4128666"/>
              <a:gd name="connsiteX2" fmla="*/ 6930188 w 6930188"/>
              <a:gd name="connsiteY2" fmla="*/ 206846 h 4128666"/>
              <a:gd name="connsiteX3" fmla="*/ 6930188 w 6930188"/>
              <a:gd name="connsiteY3" fmla="*/ 3921820 h 4128666"/>
              <a:gd name="connsiteX4" fmla="*/ 6723342 w 6930188"/>
              <a:gd name="connsiteY4" fmla="*/ 4128666 h 4128666"/>
              <a:gd name="connsiteX5" fmla="*/ 551085 w 6930188"/>
              <a:gd name="connsiteY5" fmla="*/ 4128666 h 4128666"/>
              <a:gd name="connsiteX6" fmla="*/ 344239 w 6930188"/>
              <a:gd name="connsiteY6" fmla="*/ 3921820 h 4128666"/>
              <a:gd name="connsiteX7" fmla="*/ 344239 w 6930188"/>
              <a:gd name="connsiteY7" fmla="*/ 2826891 h 4128666"/>
              <a:gd name="connsiteX8" fmla="*/ 0 w 6930188"/>
              <a:gd name="connsiteY8" fmla="*/ 2477635 h 4128666"/>
              <a:gd name="connsiteX9" fmla="*/ 344239 w 6930188"/>
              <a:gd name="connsiteY9" fmla="*/ 2307185 h 4128666"/>
              <a:gd name="connsiteX10" fmla="*/ 344239 w 6930188"/>
              <a:gd name="connsiteY10" fmla="*/ 206846 h 4128666"/>
              <a:gd name="connsiteX11" fmla="*/ 551085 w 6930188"/>
              <a:gd name="connsiteY11" fmla="*/ 0 h 4128666"/>
              <a:gd name="connsiteX0" fmla="*/ 551085 w 6930188"/>
              <a:gd name="connsiteY0" fmla="*/ 0 h 4128666"/>
              <a:gd name="connsiteX1" fmla="*/ 6723342 w 6930188"/>
              <a:gd name="connsiteY1" fmla="*/ 0 h 4128666"/>
              <a:gd name="connsiteX2" fmla="*/ 6930188 w 6930188"/>
              <a:gd name="connsiteY2" fmla="*/ 206846 h 4128666"/>
              <a:gd name="connsiteX3" fmla="*/ 6930188 w 6930188"/>
              <a:gd name="connsiteY3" fmla="*/ 3921820 h 4128666"/>
              <a:gd name="connsiteX4" fmla="*/ 6723342 w 6930188"/>
              <a:gd name="connsiteY4" fmla="*/ 4128666 h 4128666"/>
              <a:gd name="connsiteX5" fmla="*/ 551085 w 6930188"/>
              <a:gd name="connsiteY5" fmla="*/ 4128666 h 4128666"/>
              <a:gd name="connsiteX6" fmla="*/ 344239 w 6930188"/>
              <a:gd name="connsiteY6" fmla="*/ 3921820 h 4128666"/>
              <a:gd name="connsiteX7" fmla="*/ 344239 w 6930188"/>
              <a:gd name="connsiteY7" fmla="*/ 2826891 h 4128666"/>
              <a:gd name="connsiteX8" fmla="*/ 0 w 6930188"/>
              <a:gd name="connsiteY8" fmla="*/ 2605354 h 4128666"/>
              <a:gd name="connsiteX9" fmla="*/ 344239 w 6930188"/>
              <a:gd name="connsiteY9" fmla="*/ 2307185 h 4128666"/>
              <a:gd name="connsiteX10" fmla="*/ 344239 w 6930188"/>
              <a:gd name="connsiteY10" fmla="*/ 206846 h 4128666"/>
              <a:gd name="connsiteX11" fmla="*/ 551085 w 6930188"/>
              <a:gd name="connsiteY11" fmla="*/ 0 h 412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30188" h="4128666">
                <a:moveTo>
                  <a:pt x="551085" y="0"/>
                </a:moveTo>
                <a:lnTo>
                  <a:pt x="6723342" y="0"/>
                </a:lnTo>
                <a:cubicBezTo>
                  <a:pt x="6837580" y="0"/>
                  <a:pt x="6930188" y="92608"/>
                  <a:pt x="6930188" y="206846"/>
                </a:cubicBezTo>
                <a:lnTo>
                  <a:pt x="6930188" y="3921820"/>
                </a:lnTo>
                <a:cubicBezTo>
                  <a:pt x="6930188" y="4036058"/>
                  <a:pt x="6837580" y="4128666"/>
                  <a:pt x="6723342" y="4128666"/>
                </a:cubicBezTo>
                <a:lnTo>
                  <a:pt x="551085" y="4128666"/>
                </a:lnTo>
                <a:cubicBezTo>
                  <a:pt x="436847" y="4128666"/>
                  <a:pt x="344239" y="4036058"/>
                  <a:pt x="344239" y="3921820"/>
                </a:cubicBezTo>
                <a:lnTo>
                  <a:pt x="344239" y="2826891"/>
                </a:lnTo>
                <a:lnTo>
                  <a:pt x="0" y="2605354"/>
                </a:lnTo>
                <a:lnTo>
                  <a:pt x="344239" y="2307185"/>
                </a:lnTo>
                <a:lnTo>
                  <a:pt x="344239" y="206846"/>
                </a:lnTo>
                <a:cubicBezTo>
                  <a:pt x="344239" y="92608"/>
                  <a:pt x="436847" y="0"/>
                  <a:pt x="5510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4900" y="2216823"/>
            <a:ext cx="1040198" cy="66615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885782" y="2217713"/>
            <a:ext cx="6771869" cy="34317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OneDrive for Business</a:t>
            </a:r>
            <a:endParaRPr lang="en-US" dirty="0"/>
          </a:p>
          <a:p>
            <a:br>
              <a:rPr lang="en-US" sz="800" i="1" dirty="0">
                <a:solidFill>
                  <a:srgbClr val="FF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University OneDrive file space is:</a:t>
            </a:r>
          </a:p>
          <a:p>
            <a:endParaRPr lang="en-US" sz="15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storing personal work files that you may wish to share on an ad-hoc basis with University colleagues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1TB in size with a 15GB file size limit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Accessible on any University PC as well as any personal computer, tablet or mobile using the Microsoft OneDrive app or via a web browser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Stored on UK-based Microsoft Cloud storage and regularly backed up. Up to 500 previous versions of the file are kept.  If you delete a file it can usually be restored within a set time period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2269" y="605232"/>
            <a:ext cx="6451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Where should I store my files?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4869" y="1444712"/>
            <a:ext cx="11456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University offers a range of options for saving your files, depending on your needs and the type of data you are handling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649705" y="2217713"/>
            <a:ext cx="3693698" cy="846984"/>
            <a:chOff x="649705" y="2217713"/>
            <a:chExt cx="3693698" cy="846984"/>
          </a:xfrm>
        </p:grpSpPr>
        <p:sp>
          <p:nvSpPr>
            <p:cNvPr id="49" name="Oval 48"/>
            <p:cNvSpPr/>
            <p:nvPr/>
          </p:nvSpPr>
          <p:spPr>
            <a:xfrm>
              <a:off x="649705" y="2264170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540043" y="2483225"/>
              <a:ext cx="280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M: drive</a:t>
              </a:r>
            </a:p>
          </p:txBody>
        </p:sp>
        <p:sp>
          <p:nvSpPr>
            <p:cNvPr id="51" name="Rectangle 50"/>
            <p:cNvSpPr/>
            <p:nvPr>
              <p:custDataLst>
                <p:tags r:id="rId5"/>
              </p:custDataLst>
            </p:nvPr>
          </p:nvSpPr>
          <p:spPr>
            <a:xfrm>
              <a:off x="686702" y="2217713"/>
              <a:ext cx="72327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800" b="1" dirty="0">
                  <a:ln w="1270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pattFill prst="dkUpDiag">
                    <a:fgClr>
                      <a:schemeClr val="tx2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tx2">
                        <a:lumMod val="75000"/>
                      </a:schemeClr>
                    </a:outerShdw>
                  </a:effectLst>
                </a:rPr>
                <a:t>M</a:t>
              </a:r>
              <a:endPara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49705" y="3262278"/>
            <a:ext cx="4331370" cy="800527"/>
            <a:chOff x="649705" y="3262278"/>
            <a:chExt cx="4331370" cy="800527"/>
          </a:xfrm>
        </p:grpSpPr>
        <p:sp>
          <p:nvSpPr>
            <p:cNvPr id="53" name="Oval 52"/>
            <p:cNvSpPr/>
            <p:nvPr/>
          </p:nvSpPr>
          <p:spPr>
            <a:xfrm>
              <a:off x="649705" y="3262278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40042" y="3351210"/>
              <a:ext cx="3441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Departmental drive </a:t>
              </a:r>
            </a:p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Research data drives</a:t>
              </a:r>
            </a:p>
          </p:txBody>
        </p:sp>
        <p:pic>
          <p:nvPicPr>
            <p:cNvPr id="55" name="Picture 5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3" t="7070" r="50995" b="15993"/>
            <a:stretch/>
          </p:blipFill>
          <p:spPr>
            <a:xfrm>
              <a:off x="870672" y="3368628"/>
              <a:ext cx="442063" cy="565071"/>
            </a:xfrm>
            <a:prstGeom prst="rect">
              <a:avLst/>
            </a:prstGeom>
          </p:spPr>
        </p:pic>
      </p:grpSp>
      <p:grpSp>
        <p:nvGrpSpPr>
          <p:cNvPr id="56" name="Group 55"/>
          <p:cNvGrpSpPr/>
          <p:nvPr/>
        </p:nvGrpSpPr>
        <p:grpSpPr>
          <a:xfrm>
            <a:off x="649704" y="4293298"/>
            <a:ext cx="3693699" cy="800527"/>
            <a:chOff x="649704" y="4293298"/>
            <a:chExt cx="3693699" cy="800527"/>
          </a:xfrm>
        </p:grpSpPr>
        <p:sp>
          <p:nvSpPr>
            <p:cNvPr id="57" name="Oval 56"/>
            <p:cNvSpPr/>
            <p:nvPr/>
          </p:nvSpPr>
          <p:spPr>
            <a:xfrm>
              <a:off x="649704" y="4293298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540043" y="4504529"/>
              <a:ext cx="2803360" cy="3693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OneDrive for Business</a:t>
              </a:r>
            </a:p>
          </p:txBody>
        </p:sp>
        <p:pic>
          <p:nvPicPr>
            <p:cNvPr id="59" name="Picture 5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0"/>
            <a:srcRect l="24412" t="16859" r="24019" b="18150"/>
            <a:stretch/>
          </p:blipFill>
          <p:spPr>
            <a:xfrm>
              <a:off x="756319" y="4471138"/>
              <a:ext cx="599648" cy="383673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/>
        </p:nvGrpSpPr>
        <p:grpSpPr>
          <a:xfrm>
            <a:off x="649704" y="5298684"/>
            <a:ext cx="3693699" cy="800527"/>
            <a:chOff x="649704" y="5298684"/>
            <a:chExt cx="3693699" cy="800527"/>
          </a:xfrm>
        </p:grpSpPr>
        <p:sp>
          <p:nvSpPr>
            <p:cNvPr id="61" name="Oval 60"/>
            <p:cNvSpPr/>
            <p:nvPr/>
          </p:nvSpPr>
          <p:spPr>
            <a:xfrm>
              <a:off x="649704" y="5298684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540043" y="5527212"/>
              <a:ext cx="280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SharePoint</a:t>
              </a:r>
            </a:p>
          </p:txBody>
        </p:sp>
        <p:pic>
          <p:nvPicPr>
            <p:cNvPr id="63" name="Picture 62">
              <a:hlinkClick r:id="rId11" action="ppaction://hlinksldjump"/>
              <a:extLst>
                <a:ext uri="{FF2B5EF4-FFF2-40B4-BE49-F238E27FC236}">
                  <a16:creationId xmlns:a16="http://schemas.microsoft.com/office/drawing/2014/main" id="{3AAEE1B4-CC14-46F4-B73C-E620E47B2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103" y="5439845"/>
              <a:ext cx="543315" cy="518205"/>
            </a:xfrm>
            <a:prstGeom prst="rect">
              <a:avLst/>
            </a:prstGeom>
          </p:spPr>
        </p:pic>
      </p:grpSp>
      <p:sp>
        <p:nvSpPr>
          <p:cNvPr id="64" name="Rounded Rectangle 63">
            <a:hlinkClick r:id="rId13" action="ppaction://hlinksldjump"/>
          </p:cNvPr>
          <p:cNvSpPr/>
          <p:nvPr/>
        </p:nvSpPr>
        <p:spPr>
          <a:xfrm>
            <a:off x="614869" y="2219928"/>
            <a:ext cx="3560883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ounded Rectangle 64">
            <a:hlinkClick r:id="rId14" action="ppaction://hlinksldjump"/>
          </p:cNvPr>
          <p:cNvSpPr/>
          <p:nvPr/>
        </p:nvSpPr>
        <p:spPr>
          <a:xfrm>
            <a:off x="614868" y="3196171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ounded Rectangle 65">
            <a:hlinkClick r:id="rId15" action="ppaction://hlinksldjump"/>
          </p:cNvPr>
          <p:cNvSpPr/>
          <p:nvPr/>
        </p:nvSpPr>
        <p:spPr>
          <a:xfrm>
            <a:off x="614868" y="4201557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ounded Rectangle 66">
            <a:hlinkClick r:id="rId11" action="ppaction://hlinksldjump"/>
          </p:cNvPr>
          <p:cNvSpPr/>
          <p:nvPr/>
        </p:nvSpPr>
        <p:spPr>
          <a:xfrm>
            <a:off x="614867" y="5211250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9863922" y="102136"/>
            <a:ext cx="2279833" cy="945866"/>
            <a:chOff x="9863922" y="102136"/>
            <a:chExt cx="2279833" cy="945866"/>
          </a:xfrm>
        </p:grpSpPr>
        <p:grpSp>
          <p:nvGrpSpPr>
            <p:cNvPr id="69" name="Group 68"/>
            <p:cNvGrpSpPr/>
            <p:nvPr/>
          </p:nvGrpSpPr>
          <p:grpSpPr>
            <a:xfrm>
              <a:off x="10420468" y="193280"/>
              <a:ext cx="1510677" cy="800527"/>
              <a:chOff x="10420468" y="193280"/>
              <a:chExt cx="1510677" cy="800527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11125030" y="193280"/>
                <a:ext cx="806115" cy="8005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0420468" y="408877"/>
                <a:ext cx="11559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Back</a:t>
                </a:r>
              </a:p>
            </p:txBody>
          </p:sp>
          <p:sp>
            <p:nvSpPr>
              <p:cNvPr id="72" name="Curved Left Arrow 71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11383014" y="381804"/>
                <a:ext cx="290146" cy="386530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8" name="Rounded Rectangle 67">
              <a:hlinkClick r:id="rId16" action="ppaction://hlinksldjump"/>
            </p:cNvPr>
            <p:cNvSpPr/>
            <p:nvPr/>
          </p:nvSpPr>
          <p:spPr>
            <a:xfrm>
              <a:off x="9863922" y="102136"/>
              <a:ext cx="2279833" cy="9458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6538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23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1052762" y="5301983"/>
            <a:ext cx="3727786" cy="78264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 rot="16200000">
            <a:off x="6025738" y="394123"/>
            <a:ext cx="4272759" cy="7514334"/>
          </a:xfrm>
          <a:custGeom>
            <a:avLst/>
            <a:gdLst>
              <a:gd name="connsiteX0" fmla="*/ 4128667 w 4128667"/>
              <a:gd name="connsiteY0" fmla="*/ 581232 h 6816831"/>
              <a:gd name="connsiteX1" fmla="*/ 4128667 w 4128667"/>
              <a:gd name="connsiteY1" fmla="*/ 6609985 h 6816831"/>
              <a:gd name="connsiteX2" fmla="*/ 3921821 w 4128667"/>
              <a:gd name="connsiteY2" fmla="*/ 6816831 h 6816831"/>
              <a:gd name="connsiteX3" fmla="*/ 206846 w 4128667"/>
              <a:gd name="connsiteY3" fmla="*/ 6816831 h 6816831"/>
              <a:gd name="connsiteX4" fmla="*/ 0 w 4128667"/>
              <a:gd name="connsiteY4" fmla="*/ 6609985 h 6816831"/>
              <a:gd name="connsiteX5" fmla="*/ 0 w 4128667"/>
              <a:gd name="connsiteY5" fmla="*/ 581232 h 6816831"/>
              <a:gd name="connsiteX6" fmla="*/ 206846 w 4128667"/>
              <a:gd name="connsiteY6" fmla="*/ 374386 h 6816831"/>
              <a:gd name="connsiteX7" fmla="*/ 332790 w 4128667"/>
              <a:gd name="connsiteY7" fmla="*/ 374386 h 6816831"/>
              <a:gd name="connsiteX8" fmla="*/ 667302 w 4128667"/>
              <a:gd name="connsiteY8" fmla="*/ 0 h 6816831"/>
              <a:gd name="connsiteX9" fmla="*/ 1001815 w 4128667"/>
              <a:gd name="connsiteY9" fmla="*/ 374386 h 6816831"/>
              <a:gd name="connsiteX10" fmla="*/ 3921821 w 4128667"/>
              <a:gd name="connsiteY10" fmla="*/ 374386 h 6816831"/>
              <a:gd name="connsiteX11" fmla="*/ 4128667 w 4128667"/>
              <a:gd name="connsiteY11" fmla="*/ 581232 h 6816831"/>
              <a:gd name="connsiteX0" fmla="*/ 4128667 w 4128667"/>
              <a:gd name="connsiteY0" fmla="*/ 581232 h 6816831"/>
              <a:gd name="connsiteX1" fmla="*/ 4128667 w 4128667"/>
              <a:gd name="connsiteY1" fmla="*/ 6609985 h 6816831"/>
              <a:gd name="connsiteX2" fmla="*/ 3921821 w 4128667"/>
              <a:gd name="connsiteY2" fmla="*/ 6816831 h 6816831"/>
              <a:gd name="connsiteX3" fmla="*/ 206846 w 4128667"/>
              <a:gd name="connsiteY3" fmla="*/ 6816831 h 6816831"/>
              <a:gd name="connsiteX4" fmla="*/ 0 w 4128667"/>
              <a:gd name="connsiteY4" fmla="*/ 6609985 h 6816831"/>
              <a:gd name="connsiteX5" fmla="*/ 0 w 4128667"/>
              <a:gd name="connsiteY5" fmla="*/ 581232 h 6816831"/>
              <a:gd name="connsiteX6" fmla="*/ 206846 w 4128667"/>
              <a:gd name="connsiteY6" fmla="*/ 374386 h 6816831"/>
              <a:gd name="connsiteX7" fmla="*/ 332790 w 4128667"/>
              <a:gd name="connsiteY7" fmla="*/ 374386 h 6816831"/>
              <a:gd name="connsiteX8" fmla="*/ 667302 w 4128667"/>
              <a:gd name="connsiteY8" fmla="*/ 0 h 6816831"/>
              <a:gd name="connsiteX9" fmla="*/ 831898 w 4128667"/>
              <a:gd name="connsiteY9" fmla="*/ 366475 h 6816831"/>
              <a:gd name="connsiteX10" fmla="*/ 3921821 w 4128667"/>
              <a:gd name="connsiteY10" fmla="*/ 374386 h 6816831"/>
              <a:gd name="connsiteX11" fmla="*/ 4128667 w 4128667"/>
              <a:gd name="connsiteY11" fmla="*/ 581232 h 6816831"/>
              <a:gd name="connsiteX0" fmla="*/ 4128667 w 4128667"/>
              <a:gd name="connsiteY0" fmla="*/ 525852 h 6761451"/>
              <a:gd name="connsiteX1" fmla="*/ 4128667 w 4128667"/>
              <a:gd name="connsiteY1" fmla="*/ 6554605 h 6761451"/>
              <a:gd name="connsiteX2" fmla="*/ 3921821 w 4128667"/>
              <a:gd name="connsiteY2" fmla="*/ 6761451 h 6761451"/>
              <a:gd name="connsiteX3" fmla="*/ 206846 w 4128667"/>
              <a:gd name="connsiteY3" fmla="*/ 6761451 h 6761451"/>
              <a:gd name="connsiteX4" fmla="*/ 0 w 4128667"/>
              <a:gd name="connsiteY4" fmla="*/ 6554605 h 6761451"/>
              <a:gd name="connsiteX5" fmla="*/ 0 w 4128667"/>
              <a:gd name="connsiteY5" fmla="*/ 525852 h 6761451"/>
              <a:gd name="connsiteX6" fmla="*/ 206846 w 4128667"/>
              <a:gd name="connsiteY6" fmla="*/ 319006 h 6761451"/>
              <a:gd name="connsiteX7" fmla="*/ 332790 w 4128667"/>
              <a:gd name="connsiteY7" fmla="*/ 319006 h 6761451"/>
              <a:gd name="connsiteX8" fmla="*/ 565352 w 4128667"/>
              <a:gd name="connsiteY8" fmla="*/ 0 h 6761451"/>
              <a:gd name="connsiteX9" fmla="*/ 831898 w 4128667"/>
              <a:gd name="connsiteY9" fmla="*/ 311095 h 6761451"/>
              <a:gd name="connsiteX10" fmla="*/ 3921821 w 4128667"/>
              <a:gd name="connsiteY10" fmla="*/ 319006 h 6761451"/>
              <a:gd name="connsiteX11" fmla="*/ 4128667 w 4128667"/>
              <a:gd name="connsiteY11" fmla="*/ 525852 h 676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28667" h="6761451">
                <a:moveTo>
                  <a:pt x="4128667" y="525852"/>
                </a:moveTo>
                <a:lnTo>
                  <a:pt x="4128667" y="6554605"/>
                </a:lnTo>
                <a:cubicBezTo>
                  <a:pt x="4128667" y="6668843"/>
                  <a:pt x="4036059" y="6761451"/>
                  <a:pt x="3921821" y="6761451"/>
                </a:cubicBezTo>
                <a:lnTo>
                  <a:pt x="206846" y="6761451"/>
                </a:lnTo>
                <a:cubicBezTo>
                  <a:pt x="92608" y="6761451"/>
                  <a:pt x="0" y="6668843"/>
                  <a:pt x="0" y="6554605"/>
                </a:cubicBezTo>
                <a:lnTo>
                  <a:pt x="0" y="525852"/>
                </a:lnTo>
                <a:cubicBezTo>
                  <a:pt x="0" y="411614"/>
                  <a:pt x="92608" y="319006"/>
                  <a:pt x="206846" y="319006"/>
                </a:cubicBezTo>
                <a:lnTo>
                  <a:pt x="332790" y="319006"/>
                </a:lnTo>
                <a:lnTo>
                  <a:pt x="565352" y="0"/>
                </a:lnTo>
                <a:lnTo>
                  <a:pt x="831898" y="311095"/>
                </a:lnTo>
                <a:lnTo>
                  <a:pt x="3921821" y="319006"/>
                </a:lnTo>
                <a:cubicBezTo>
                  <a:pt x="4036059" y="319006"/>
                  <a:pt x="4128667" y="411614"/>
                  <a:pt x="4128667" y="5258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9816" y="2159851"/>
            <a:ext cx="931929" cy="88885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940832" y="2159850"/>
            <a:ext cx="6472570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SharePoint</a:t>
            </a:r>
          </a:p>
          <a:p>
            <a:br>
              <a:rPr lang="en-US" sz="800" i="1" dirty="0">
                <a:solidFill>
                  <a:srgbClr val="FF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SharePoint space is:</a:t>
            </a:r>
          </a:p>
          <a:p>
            <a:endParaRPr lang="en-US" sz="15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storing work files that you want to share with University colleagues or external partners or collaborators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Each site is set with a storage limit of 5GB which can be increased. File size limit is 15GB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Accessible on any University PC as well as any personal computer, tablet or mobile via a web browser or SharePoint app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Stored on UK-based Microsoft Cloud storage and regularly backed up. Up to 500 previous versions of the file are kept.  If you delete a file it can be restored within a set time period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22269" y="605232"/>
            <a:ext cx="6451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Where should I store my files?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4869" y="1444712"/>
            <a:ext cx="11436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University offers a range of options for saving your files, depending on your needs and the type of data you are handling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649705" y="2217713"/>
            <a:ext cx="3693698" cy="846984"/>
            <a:chOff x="649705" y="2217713"/>
            <a:chExt cx="3693698" cy="846984"/>
          </a:xfrm>
        </p:grpSpPr>
        <p:sp>
          <p:nvSpPr>
            <p:cNvPr id="52" name="Oval 51"/>
            <p:cNvSpPr/>
            <p:nvPr/>
          </p:nvSpPr>
          <p:spPr>
            <a:xfrm>
              <a:off x="649705" y="2264170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540043" y="2483225"/>
              <a:ext cx="280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M: drive</a:t>
              </a:r>
            </a:p>
          </p:txBody>
        </p:sp>
        <p:sp>
          <p:nvSpPr>
            <p:cNvPr id="54" name="Rectangle 53"/>
            <p:cNvSpPr/>
            <p:nvPr>
              <p:custDataLst>
                <p:tags r:id="rId5"/>
              </p:custDataLst>
            </p:nvPr>
          </p:nvSpPr>
          <p:spPr>
            <a:xfrm>
              <a:off x="686702" y="2217713"/>
              <a:ext cx="72327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800" b="1" dirty="0">
                  <a:ln w="1270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pattFill prst="dkUpDiag">
                    <a:fgClr>
                      <a:schemeClr val="tx2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tx2">
                        <a:lumMod val="75000"/>
                      </a:schemeClr>
                    </a:outerShdw>
                  </a:effectLst>
                </a:rPr>
                <a:t>M</a:t>
              </a:r>
              <a:endPara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49705" y="3262278"/>
            <a:ext cx="4331370" cy="800527"/>
            <a:chOff x="649705" y="3262278"/>
            <a:chExt cx="4331370" cy="800527"/>
          </a:xfrm>
        </p:grpSpPr>
        <p:sp>
          <p:nvSpPr>
            <p:cNvPr id="56" name="Oval 55"/>
            <p:cNvSpPr/>
            <p:nvPr/>
          </p:nvSpPr>
          <p:spPr>
            <a:xfrm>
              <a:off x="649705" y="3262278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540042" y="3351210"/>
              <a:ext cx="3441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Departmental drive </a:t>
              </a:r>
            </a:p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Research data drives</a:t>
              </a:r>
            </a:p>
          </p:txBody>
        </p:sp>
        <p:pic>
          <p:nvPicPr>
            <p:cNvPr id="58" name="Picture 57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3" t="7070" r="50995" b="15993"/>
            <a:stretch/>
          </p:blipFill>
          <p:spPr>
            <a:xfrm>
              <a:off x="870672" y="3368628"/>
              <a:ext cx="442063" cy="565071"/>
            </a:xfrm>
            <a:prstGeom prst="rect">
              <a:avLst/>
            </a:prstGeom>
          </p:spPr>
        </p:pic>
      </p:grpSp>
      <p:grpSp>
        <p:nvGrpSpPr>
          <p:cNvPr id="59" name="Group 58"/>
          <p:cNvGrpSpPr/>
          <p:nvPr/>
        </p:nvGrpSpPr>
        <p:grpSpPr>
          <a:xfrm>
            <a:off x="649704" y="4293298"/>
            <a:ext cx="3693699" cy="800527"/>
            <a:chOff x="649704" y="4293298"/>
            <a:chExt cx="3693699" cy="800527"/>
          </a:xfrm>
        </p:grpSpPr>
        <p:sp>
          <p:nvSpPr>
            <p:cNvPr id="60" name="Oval 59"/>
            <p:cNvSpPr/>
            <p:nvPr/>
          </p:nvSpPr>
          <p:spPr>
            <a:xfrm>
              <a:off x="649704" y="4293298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40043" y="4504529"/>
              <a:ext cx="2803360" cy="3693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OneDrive for Business</a:t>
              </a:r>
            </a:p>
          </p:txBody>
        </p:sp>
        <p:pic>
          <p:nvPicPr>
            <p:cNvPr id="62" name="Picture 61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10"/>
            <a:srcRect l="24412" t="16859" r="24019" b="18150"/>
            <a:stretch/>
          </p:blipFill>
          <p:spPr>
            <a:xfrm>
              <a:off x="756319" y="4471138"/>
              <a:ext cx="599648" cy="383673"/>
            </a:xfrm>
            <a:prstGeom prst="rect">
              <a:avLst/>
            </a:prstGeom>
          </p:spPr>
        </p:pic>
      </p:grpSp>
      <p:grpSp>
        <p:nvGrpSpPr>
          <p:cNvPr id="63" name="Group 62"/>
          <p:cNvGrpSpPr/>
          <p:nvPr/>
        </p:nvGrpSpPr>
        <p:grpSpPr>
          <a:xfrm>
            <a:off x="649704" y="5298684"/>
            <a:ext cx="3693699" cy="800527"/>
            <a:chOff x="649704" y="5298684"/>
            <a:chExt cx="3693699" cy="800527"/>
          </a:xfrm>
        </p:grpSpPr>
        <p:sp>
          <p:nvSpPr>
            <p:cNvPr id="64" name="Oval 63"/>
            <p:cNvSpPr/>
            <p:nvPr/>
          </p:nvSpPr>
          <p:spPr>
            <a:xfrm>
              <a:off x="649704" y="5298684"/>
              <a:ext cx="806115" cy="8005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540043" y="5527212"/>
              <a:ext cx="2803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SharePoint</a:t>
              </a:r>
            </a:p>
          </p:txBody>
        </p:sp>
        <p:pic>
          <p:nvPicPr>
            <p:cNvPr id="66" name="Picture 65">
              <a:hlinkClick r:id="rId11" action="ppaction://hlinksldjump"/>
              <a:extLst>
                <a:ext uri="{FF2B5EF4-FFF2-40B4-BE49-F238E27FC236}">
                  <a16:creationId xmlns:a16="http://schemas.microsoft.com/office/drawing/2014/main" id="{3AAEE1B4-CC14-46F4-B73C-E620E47B2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103" y="5439845"/>
              <a:ext cx="543315" cy="518205"/>
            </a:xfrm>
            <a:prstGeom prst="rect">
              <a:avLst/>
            </a:prstGeom>
          </p:spPr>
        </p:pic>
      </p:grpSp>
      <p:sp>
        <p:nvSpPr>
          <p:cNvPr id="67" name="Rounded Rectangle 66">
            <a:hlinkClick r:id="rId13" action="ppaction://hlinksldjump"/>
          </p:cNvPr>
          <p:cNvSpPr/>
          <p:nvPr/>
        </p:nvSpPr>
        <p:spPr>
          <a:xfrm>
            <a:off x="614869" y="2219928"/>
            <a:ext cx="3560883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ounded Rectangle 67">
            <a:hlinkClick r:id="rId14" action="ppaction://hlinksldjump"/>
          </p:cNvPr>
          <p:cNvSpPr/>
          <p:nvPr/>
        </p:nvSpPr>
        <p:spPr>
          <a:xfrm>
            <a:off x="614868" y="3196171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ounded Rectangle 68">
            <a:hlinkClick r:id="rId15" action="ppaction://hlinksldjump"/>
          </p:cNvPr>
          <p:cNvSpPr/>
          <p:nvPr/>
        </p:nvSpPr>
        <p:spPr>
          <a:xfrm>
            <a:off x="614868" y="4201557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ounded Rectangle 69">
            <a:hlinkClick r:id="rId11" action="ppaction://hlinksldjump"/>
          </p:cNvPr>
          <p:cNvSpPr/>
          <p:nvPr/>
        </p:nvSpPr>
        <p:spPr>
          <a:xfrm>
            <a:off x="614867" y="5211250"/>
            <a:ext cx="3560885" cy="8922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9863922" y="102136"/>
            <a:ext cx="2279833" cy="945866"/>
            <a:chOff x="9863922" y="102136"/>
            <a:chExt cx="2279833" cy="945866"/>
          </a:xfrm>
        </p:grpSpPr>
        <p:grpSp>
          <p:nvGrpSpPr>
            <p:cNvPr id="72" name="Group 71"/>
            <p:cNvGrpSpPr/>
            <p:nvPr/>
          </p:nvGrpSpPr>
          <p:grpSpPr>
            <a:xfrm>
              <a:off x="10420468" y="193280"/>
              <a:ext cx="1510677" cy="800527"/>
              <a:chOff x="10420468" y="193280"/>
              <a:chExt cx="1510677" cy="800527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11125030" y="193280"/>
                <a:ext cx="806115" cy="8005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0420468" y="408877"/>
                <a:ext cx="11559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Back</a:t>
                </a:r>
              </a:p>
            </p:txBody>
          </p:sp>
          <p:sp>
            <p:nvSpPr>
              <p:cNvPr id="75" name="Curved Left Arrow 74"/>
              <p:cNvSpPr/>
              <p:nvPr>
                <p:custDataLst>
                  <p:tags r:id="rId2"/>
                </p:custDataLst>
              </p:nvPr>
            </p:nvSpPr>
            <p:spPr>
              <a:xfrm flipV="1">
                <a:off x="11383014" y="381804"/>
                <a:ext cx="290146" cy="386530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1" name="Rounded Rectangle 70">
              <a:hlinkClick r:id="rId16" action="ppaction://hlinksldjump"/>
            </p:cNvPr>
            <p:cNvSpPr/>
            <p:nvPr/>
          </p:nvSpPr>
          <p:spPr>
            <a:xfrm>
              <a:off x="9863922" y="102136"/>
              <a:ext cx="2279833" cy="945866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156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24" grpId="0" animBg="1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REFERENCE_ID" val="181b16fb-3f5e-44e9-92d3-55cdd949ebb1"/>
  <p:tag name="ARTICULATE_PRESENTER_VERSION" val="8"/>
  <p:tag name="ARTICULATE_DESIGN_ID_OFFICE THEME" val="5aV4mt98wJG"/>
  <p:tag name="ARTICULATE_PRESENTATION_ID" val="593414"/>
  <p:tag name="ARTICULATE_PROJECT_CHECK" val="0"/>
  <p:tag name="ARTICULATE_SLIDE_COUNT" val="5"/>
  <p:tag name="ARTICULATE_PROJECT_OPEN" val="1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1446316-c:\users\jfoley\desktop\where-to-store-files\where-to-store-files.pptx"/>
  <p:tag name="ARTICULATE_USED_PAGE_ORIENTATION" val="1"/>
  <p:tag name="ARTICULATE_USED_PAGE_SIZE" val="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f3fe2e66edd4865b31d746cc23d1ee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9"/>
  <p:tag name="ARTICULATE_LOCK_SLIDE" val="0"/>
  <p:tag name="ARTICULATE_NAV_LEVEL" val="1"/>
  <p:tag name="ARTICULATE_TOC_EXPANDED" val="True"/>
  <p:tag name="ARTICULATE_SLIDE_PRESENTER_GUID" val="f928f36a-a120-4ab1-b06d-c67e56fa623e"/>
  <p:tag name="ARTICULATE_SLIDE_PAUSE" val="1"/>
  <p:tag name="ARTICULATE_HIDE_SLIDE" val="0"/>
  <p:tag name="ARTICULATE_PLAYER_CONTROL_PREVIOUS" val="False"/>
  <p:tag name="ARTICULATE_PLAYER_CONTROL_NEXT" val="False"/>
  <p:tag name="ARTICULATE_USED_LAYOUT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f801149cc58418bba3d061417f3964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c80c72b4151d4469b26c3e5837f52f7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8d56d9c2498f4970a2a64232cdcbf1a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ac3ef300fd58426ca9d06695a216d59f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0"/>
  <p:tag name="ARTICULATE_LOCK_SLIDE" val="0"/>
  <p:tag name="ARTICULATE_NAV_LEVEL" val="1"/>
  <p:tag name="ARTICULATE_TOC_EXPANDED" val="True"/>
  <p:tag name="ARTICULATE_SLIDE_PRESENTER_GUID" val="f928f36a-a120-4ab1-b06d-c67e56fa623e"/>
  <p:tag name="ARTICULATE_SLIDE_PAUSE" val="1"/>
  <p:tag name="ARTICULATE_HIDE_SLIDE" val="0"/>
  <p:tag name="ARTICULATE_PLAYER_CONTROL_PREVIOUS" val="False"/>
  <p:tag name="ARTICULATE_PLAYER_CONTROL_NEXT" val="False"/>
  <p:tag name="ARTICULATE_USED_LAYOUT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564d27ec5174bdeb25460feb58ddc0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fe67313375d64648853cc6bc903b1e3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340d072751e49dbb16dfecbe33a2c2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6"/>
  <p:tag name="ARTICULATE_LOCK_SLIDE" val="0"/>
  <p:tag name="ARTICULATE_NAV_LEVEL" val="1"/>
  <p:tag name="ARTICULATE_TOC_EXPANDED" val="True"/>
  <p:tag name="ARTICULATE_SLIDE_PRESENTER_GUID" val="f928f36a-a120-4ab1-b06d-c67e56fa623e"/>
  <p:tag name="ARTICULATE_SLIDE_PAUSE" val="1"/>
  <p:tag name="ARTICULATE_HIDE_SLIDE" val="0"/>
  <p:tag name="ARTICULATE_PLAYER_CONTROL_PREVIOUS" val="False"/>
  <p:tag name="ARTICULATE_PLAYER_CONTROL_NEXT" val="False"/>
  <p:tag name="ARTICULATE_USED_LAYOUT" val="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57b620d4bf0f4034962aa5127fe8696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1"/>
  <p:tag name="ARTICULATE_LOCK_SLIDE" val="0"/>
  <p:tag name="ARTICULATE_NAV_LEVEL" val="1"/>
  <p:tag name="ARTICULATE_TOC_EXPANDED" val="True"/>
  <p:tag name="ARTICULATE_SLIDE_PRESENTER_GUID" val="f928f36a-a120-4ab1-b06d-c67e56fa623e"/>
  <p:tag name="ARTICULATE_SLIDE_PAUSE" val="1"/>
  <p:tag name="ARTICULATE_HIDE_SLIDE" val="0"/>
  <p:tag name="ARTICULATE_PLAYER_CONTROL_PREVIOUS" val="False"/>
  <p:tag name="ARTICULATE_PLAYER_CONTROL_NEXT" val="False"/>
  <p:tag name="ARTICULATE_USED_LAYOUT" val="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6a553442c174e3480fafffc4dbdf78f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9f39932bfa234aa3ac16b11edc0d8db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735b1345c07744859ac6fa70720d6f4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4b875e086e2f4fbfaa404c2cba30827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6c03a6302dc343628728a48ea1fc7dc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dd32a7e906b480d89e3d81f52a649eb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73cb82c8cd94d57b25d43ef711f881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8"/>
  <p:tag name="ARTICULATE_LOCK_SLIDE" val="0"/>
  <p:tag name="ARTICULATE_NAV_LEVEL" val="1"/>
  <p:tag name="ARTICULATE_TOC_EXPANDED" val="True"/>
  <p:tag name="ARTICULATE_SLIDE_PRESENTER_GUID" val="f928f36a-a120-4ab1-b06d-c67e56fa623e"/>
  <p:tag name="ARTICULATE_SLIDE_PAUSE" val="1"/>
  <p:tag name="ARTICULATE_HIDE_SLIDE" val="0"/>
  <p:tag name="ARTICULATE_PLAYER_CONTROL_PREVIOUS" val="False"/>
  <p:tag name="ARTICULATE_PLAYER_CONTROL_NEXT" val="False"/>
  <p:tag name="ARTICULATE_USED_LAYOUT" val="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0140d3f47940422b8ecd08b5ae10804b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19c83bbc2aba4460a8a6ed824a9cda3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d4e4186a2894c87abfa5ebdd957f95d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BA714C1C74E54CBB8790F585B1DB92" ma:contentTypeVersion="7" ma:contentTypeDescription="Create a new document." ma:contentTypeScope="" ma:versionID="7cd5d6d74456b68fda69dc6a6f0f128d">
  <xsd:schema xmlns:xsd="http://www.w3.org/2001/XMLSchema" xmlns:xs="http://www.w3.org/2001/XMLSchema" xmlns:p="http://schemas.microsoft.com/office/2006/metadata/properties" xmlns:ns2="4c98410b-2944-4df6-b96d-66425f5882ab" xmlns:ns3="0dffe24d-ddd0-4f75-a778-a80f168ba599" targetNamespace="http://schemas.microsoft.com/office/2006/metadata/properties" ma:root="true" ma:fieldsID="9e30e419dd2f85bf8a0bf61dec6a19ae" ns2:_="" ns3:_="">
    <xsd:import namespace="4c98410b-2944-4df6-b96d-66425f5882ab"/>
    <xsd:import namespace="0dffe24d-ddd0-4f75-a778-a80f168ba59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98410b-2944-4df6-b96d-66425f5882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ffe24d-ddd0-4f75-a778-a80f168ba59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2C6588-440C-4CBF-8BE0-4422EA8548AC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0dffe24d-ddd0-4f75-a778-a80f168ba599"/>
    <ds:schemaRef ds:uri="4c98410b-2944-4df6-b96d-66425f5882a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A4020A8-A771-44EC-97B6-E2EB2FABE8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98410b-2944-4df6-b96d-66425f5882ab"/>
    <ds:schemaRef ds:uri="0dffe24d-ddd0-4f75-a778-a80f168ba5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DF6E8BD-AA86-4DAC-9B23-F89DFAD06E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250</Words>
  <Application>Microsoft Office PowerPoint</Application>
  <PresentationFormat>Widescreen</PresentationFormat>
  <Paragraphs>81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Abel</vt:lpstr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Box, Jamie [boxj]</dc:creator>
  <cp:lastModifiedBy>Stam, Janet</cp:lastModifiedBy>
  <cp:revision>53</cp:revision>
  <dcterms:modified xsi:type="dcterms:W3CDTF">2019-10-25T12:22:01Z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Presentation1</vt:lpwstr>
  </property>
  <property fmtid="{D5CDD505-2E9C-101B-9397-08002B2CF9AE}" pid="3" name="ArticulateProjectVersion">
    <vt:lpwstr>7</vt:lpwstr>
  </property>
  <property fmtid="{D5CDD505-2E9C-101B-9397-08002B2CF9AE}" pid="4" name="ArticulateUseProject">
    <vt:lpwstr>1</vt:lpwstr>
  </property>
  <property fmtid="{D5CDD505-2E9C-101B-9397-08002B2CF9AE}" pid="5" name="ContentTypeId">
    <vt:lpwstr>0x01010039BA714C1C74E54CBB8790F585B1DB92</vt:lpwstr>
  </property>
  <property fmtid="{D5CDD505-2E9C-101B-9397-08002B2CF9AE}" pid="6" name="ArticulateGUID">
    <vt:lpwstr>95C36AEC-F091-474D-8082-C261A037F7FC</vt:lpwstr>
  </property>
  <property fmtid="{D5CDD505-2E9C-101B-9397-08002B2CF9AE}" pid="7" name="MSIP_Label_76725c32-0bb4-4027-ad41-fe1880ff1231_Enabled">
    <vt:lpwstr>true</vt:lpwstr>
  </property>
  <property fmtid="{D5CDD505-2E9C-101B-9397-08002B2CF9AE}" pid="8" name="MSIP_Label_76725c32-0bb4-4027-ad41-fe1880ff1231_SetDate">
    <vt:lpwstr>2019-10-25T11:23:33Z</vt:lpwstr>
  </property>
  <property fmtid="{D5CDD505-2E9C-101B-9397-08002B2CF9AE}" pid="9" name="MSIP_Label_76725c32-0bb4-4027-ad41-fe1880ff1231_Method">
    <vt:lpwstr>Standard</vt:lpwstr>
  </property>
  <property fmtid="{D5CDD505-2E9C-101B-9397-08002B2CF9AE}" pid="10" name="MSIP_Label_76725c32-0bb4-4027-ad41-fe1880ff1231_Name">
    <vt:lpwstr>UoL Internal</vt:lpwstr>
  </property>
  <property fmtid="{D5CDD505-2E9C-101B-9397-08002B2CF9AE}" pid="11" name="MSIP_Label_76725c32-0bb4-4027-ad41-fe1880ff1231_SiteId">
    <vt:lpwstr>53255131-b129-4010-86e1-474bfd7e8076</vt:lpwstr>
  </property>
  <property fmtid="{D5CDD505-2E9C-101B-9397-08002B2CF9AE}" pid="12" name="MSIP_Label_76725c32-0bb4-4027-ad41-fe1880ff1231_ActionId">
    <vt:lpwstr>2f1b53e9-c14d-4765-a575-00004fa248b1</vt:lpwstr>
  </property>
  <property fmtid="{D5CDD505-2E9C-101B-9397-08002B2CF9AE}" pid="13" name="MSIP_Label_76725c32-0bb4-4027-ad41-fe1880ff1231_ContentBits">
    <vt:lpwstr>0</vt:lpwstr>
  </property>
  <property fmtid="{D5CDD505-2E9C-101B-9397-08002B2CF9AE}" pid="14" name="ArticulateProjectFull">
    <vt:lpwstr>C:\Users\jfoley\Desktop\where-to-store-files\where-to-store-files.ppta</vt:lpwstr>
  </property>
</Properties>
</file>