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69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9" r:id="rId4"/>
    <p:sldId id="265" r:id="rId5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7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7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7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7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7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7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7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7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7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FF0000"/>
    <a:srgbClr val="00FFFF"/>
    <a:srgbClr val="073D3A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333" autoAdjust="0"/>
  </p:normalViewPr>
  <p:slideViewPr>
    <p:cSldViewPr>
      <p:cViewPr varScale="1">
        <p:scale>
          <a:sx n="60" d="100"/>
          <a:sy n="60" d="100"/>
        </p:scale>
        <p:origin x="-133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5" d="100"/>
          <a:sy n="35" d="100"/>
        </p:scale>
        <p:origin x="-150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2A98783-9EA3-4CD0-889E-425E9B19717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7995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FF29465-DE5C-4378-8469-2950B02678E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0253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A02963-2F12-4697-B261-2632CB1E841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Good morning friends and</a:t>
            </a:r>
            <a:r>
              <a:rPr lang="en-US" baseline="0" dirty="0" smtClean="0"/>
              <a:t> </a:t>
            </a:r>
            <a:r>
              <a:rPr lang="en-US" dirty="0" smtClean="0"/>
              <a:t>colleagues</a:t>
            </a:r>
          </a:p>
          <a:p>
            <a:endParaRPr lang="en-US" dirty="0" smtClean="0"/>
          </a:p>
          <a:p>
            <a:r>
              <a:rPr lang="en-US" dirty="0" smtClean="0"/>
              <a:t>Fire Exits &amp; Muster Points</a:t>
            </a:r>
          </a:p>
          <a:p>
            <a:endParaRPr lang="en-US" dirty="0" smtClean="0"/>
          </a:p>
          <a:p>
            <a:r>
              <a:rPr lang="en-US" dirty="0" smtClean="0"/>
              <a:t>Break Times</a:t>
            </a:r>
          </a:p>
          <a:p>
            <a:endParaRPr lang="en-US" dirty="0" smtClean="0"/>
          </a:p>
          <a:p>
            <a:r>
              <a:rPr lang="en-US" dirty="0" smtClean="0"/>
              <a:t>Lunch</a:t>
            </a:r>
          </a:p>
          <a:p>
            <a:endParaRPr lang="en-US" dirty="0" smtClean="0"/>
          </a:p>
          <a:p>
            <a:r>
              <a:rPr lang="en-US" dirty="0" smtClean="0"/>
              <a:t>Mobile</a:t>
            </a:r>
            <a:r>
              <a:rPr lang="en-US" baseline="0" dirty="0" smtClean="0"/>
              <a:t> phones off</a:t>
            </a:r>
          </a:p>
          <a:p>
            <a:endParaRPr lang="en-US" baseline="0" dirty="0" smtClean="0"/>
          </a:p>
          <a:p>
            <a:r>
              <a:rPr lang="en-US" baseline="0" dirty="0" smtClean="0"/>
              <a:t>Questions at end of presentation</a:t>
            </a: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FC0C39-923F-4F44-B33B-348B7EF769CA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3379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Many pebbled</a:t>
            </a:r>
            <a:r>
              <a:rPr lang="en-US" baseline="0" dirty="0" smtClean="0"/>
              <a:t> beaches</a:t>
            </a:r>
          </a:p>
          <a:p>
            <a:endParaRPr lang="en-US" baseline="0" dirty="0" smtClean="0"/>
          </a:p>
          <a:p>
            <a:r>
              <a:rPr lang="en-US" baseline="0" dirty="0" smtClean="0"/>
              <a:t>Lots of trips and tours</a:t>
            </a:r>
          </a:p>
          <a:p>
            <a:endParaRPr lang="en-US" baseline="0" dirty="0" smtClean="0"/>
          </a:p>
          <a:p>
            <a:r>
              <a:rPr lang="en-US" baseline="0" dirty="0" smtClean="0"/>
              <a:t>Taverns and beach bars are wonderful</a:t>
            </a:r>
          </a:p>
          <a:p>
            <a:endParaRPr lang="en-US" baseline="0" dirty="0" smtClean="0"/>
          </a:p>
          <a:p>
            <a:r>
              <a:rPr lang="en-US" baseline="0" dirty="0" smtClean="0"/>
              <a:t>Hot sand – wear your flip flops 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A96607-7CDF-4CFC-9817-6C1233CB9CC4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Knees and shoulders should be covered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Many old and famous churches and monasteries to visit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07E368-1421-4028-ABBB-0550AC5C78C3}" type="slidenum">
              <a:rPr lang="en-GB"/>
              <a:pPr/>
              <a:t>4</a:t>
            </a:fld>
            <a:endParaRPr lang="en-GB" dirty="0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 smtClean="0">
                <a:solidFill>
                  <a:schemeClr val="tx1"/>
                </a:solidFill>
              </a:rPr>
              <a:t>Whilst in Cyprus you must try a Brandy Sour</a:t>
            </a:r>
          </a:p>
          <a:p>
            <a:endParaRPr lang="en-GB" sz="1200" dirty="0" smtClean="0">
              <a:solidFill>
                <a:schemeClr val="tx1"/>
              </a:solidFill>
            </a:endParaRPr>
          </a:p>
          <a:p>
            <a:r>
              <a:rPr lang="en-GB" sz="1200" dirty="0" smtClean="0">
                <a:solidFill>
                  <a:schemeClr val="tx1"/>
                </a:solidFill>
              </a:rPr>
              <a:t>The original Cypriot drink </a:t>
            </a:r>
          </a:p>
          <a:p>
            <a:endParaRPr lang="en-GB" sz="1200" dirty="0" smtClean="0">
              <a:solidFill>
                <a:schemeClr val="tx1"/>
              </a:solidFill>
            </a:endParaRPr>
          </a:p>
          <a:p>
            <a:r>
              <a:rPr lang="en-GB" sz="1200" dirty="0" smtClean="0">
                <a:solidFill>
                  <a:schemeClr val="tx1"/>
                </a:solidFill>
              </a:rPr>
              <a:t>A speciality throughout the Island</a:t>
            </a:r>
          </a:p>
          <a:p>
            <a:endParaRPr lang="en-GB" sz="1200" dirty="0" smtClean="0">
              <a:solidFill>
                <a:schemeClr val="tx1"/>
              </a:solidFill>
            </a:endParaRPr>
          </a:p>
          <a:p>
            <a:r>
              <a:rPr lang="en-GB" sz="1200" dirty="0" smtClean="0">
                <a:solidFill>
                  <a:schemeClr val="tx1"/>
                </a:solidFill>
              </a:rPr>
              <a:t>A long drink, very refreshing and extremely pleasant.  </a:t>
            </a:r>
          </a:p>
          <a:p>
            <a:endParaRPr lang="en-GB" sz="1200" smtClean="0">
              <a:solidFill>
                <a:schemeClr val="tx1"/>
              </a:solidFill>
            </a:endParaRPr>
          </a:p>
          <a:p>
            <a:r>
              <a:rPr lang="en-GB" sz="1200" smtClean="0">
                <a:solidFill>
                  <a:schemeClr val="tx1"/>
                </a:solidFill>
              </a:rPr>
              <a:t>Be </a:t>
            </a:r>
            <a:r>
              <a:rPr lang="en-GB" sz="1200" dirty="0" smtClean="0">
                <a:solidFill>
                  <a:schemeClr val="tx1"/>
                </a:solidFill>
              </a:rPr>
              <a:t>careful, they are potent!</a:t>
            </a:r>
            <a:br>
              <a:rPr lang="en-GB" sz="1200" dirty="0" smtClean="0">
                <a:solidFill>
                  <a:schemeClr val="tx1"/>
                </a:solidFill>
              </a:rPr>
            </a:b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E16D1-FA51-4DE2-97A8-59683C99D4FF}" type="datetime1">
              <a:rPr lang="en-US" smtClean="0"/>
              <a:pPr/>
              <a:t>5/9/2012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DAE49-7263-46A4-AF93-E782E9097C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BAB9A-D7E5-45E9-82B0-37FDA97B0F5B}" type="datetime1">
              <a:rPr lang="en-US" smtClean="0"/>
              <a:pPr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26B90-4468-4AFE-BD1C-894A6CF2E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C6AB9-A814-4304-98FB-560A9CB9796A}" type="datetime1">
              <a:rPr lang="en-US" smtClean="0"/>
              <a:pPr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EDDCC-FB4C-4910-ACFE-BE7FDC5312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8172B93-3448-4DDC-9E94-16CA34B020FC}" type="datetime1">
              <a:rPr lang="en-US" smtClean="0"/>
              <a:pPr/>
              <a:t>5/9/2012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EE0FBD3-CAB5-46F2-8E87-A93F8E4A69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7D395-2267-4CAB-99A1-35A72FBCAA75}" type="datetime1">
              <a:rPr lang="en-US" smtClean="0"/>
              <a:pPr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19E5A-B190-44A2-841D-79E546BB2A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A4A43-2C3A-47F4-B59A-B176723D646B}" type="datetime1">
              <a:rPr lang="en-US" smtClean="0"/>
              <a:pPr/>
              <a:t>5/9/2012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712BB-9B1E-4C7D-AFFE-5EC75DCA67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7B43D-990F-4884-B594-687539A0B032}" type="datetime1">
              <a:rPr lang="en-US" smtClean="0"/>
              <a:pPr/>
              <a:t>5/9/2012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46CDD-8D1E-4A73-A9E8-B32DADDEF4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61F5E-2271-416F-9509-75BAB50B6EFC}" type="datetime1">
              <a:rPr lang="en-US" smtClean="0"/>
              <a:pPr/>
              <a:t>5/9/2012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F59E-CA4B-4E87-BFA0-F28D5A21E6D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F9EDD-C1E6-483A-9BF3-6917A7AADD5B}" type="datetime1">
              <a:rPr lang="en-US" smtClean="0"/>
              <a:pPr/>
              <a:t>5/9/2012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774C4-64EC-45EC-B156-9220F76CD0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6A794-2163-47A2-8547-E3D1A8EBA294}" type="datetime1">
              <a:rPr lang="en-US" smtClean="0"/>
              <a:pPr/>
              <a:t>5/9/2012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9FD38-6A6C-41FD-971F-408255264B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39616-20F6-4864-938B-B7F3CF7893F5}" type="datetime1">
              <a:rPr lang="en-US" smtClean="0"/>
              <a:pPr/>
              <a:t>5/9/2012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B2AE7-3844-426B-976E-40DB4A733F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E6A5-A2D9-454F-B84B-AC593102EE15}" type="datetime1">
              <a:rPr lang="en-US" smtClean="0"/>
              <a:pPr/>
              <a:t>5/9/2012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7B649-4E25-4EC4-A584-DAD44F6C35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71264C-1E78-4166-B0A4-10657A579BBF}" type="datetime1">
              <a:rPr lang="en-US" smtClean="0"/>
              <a:pPr/>
              <a:t>5/9/2012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5733F-B691-4B3C-8F58-2954543C06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audio" Target="../media/audio4.wav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600" dirty="0"/>
              <a:t>Cyprus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i="1" dirty="0"/>
              <a:t>Once Seen - Never Forgotten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Beaches to Visit</a:t>
            </a:r>
          </a:p>
        </p:txBody>
      </p:sp>
      <p:graphicFrame>
        <p:nvGraphicFramePr>
          <p:cNvPr id="3077" name="Object 5"/>
          <p:cNvGraphicFramePr>
            <a:graphicFrameLocks noGrp="1" noChangeAspect="1"/>
          </p:cNvGraphicFramePr>
          <p:nvPr>
            <p:ph type="clipArt" sz="half" idx="1"/>
          </p:nvPr>
        </p:nvGraphicFramePr>
        <p:xfrm>
          <a:off x="1212850" y="1981200"/>
          <a:ext cx="27559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ClipArt" r:id="rId7" imgW="3153960" imgH="4708080" progId="">
                  <p:embed/>
                </p:oleObj>
              </mc:Choice>
              <mc:Fallback>
                <p:oleObj name="ClipArt" r:id="rId7" imgW="3153960" imgH="470808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2850" y="1981200"/>
                        <a:ext cx="2755900" cy="411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sz="2800" dirty="0"/>
              <a:t>Paphos</a:t>
            </a:r>
          </a:p>
          <a:p>
            <a:pPr lvl="1"/>
            <a:r>
              <a:rPr lang="en-GB" sz="2400" dirty="0"/>
              <a:t>Paphos beach</a:t>
            </a:r>
          </a:p>
          <a:p>
            <a:r>
              <a:rPr lang="en-GB" sz="2800" dirty="0"/>
              <a:t>Limassol</a:t>
            </a:r>
          </a:p>
          <a:p>
            <a:pPr lvl="1"/>
            <a:r>
              <a:rPr lang="en-GB" sz="2400" dirty="0"/>
              <a:t>Curium Beach </a:t>
            </a:r>
          </a:p>
          <a:p>
            <a:pPr lvl="1"/>
            <a:r>
              <a:rPr lang="en-GB" sz="2400" dirty="0"/>
              <a:t>Lady’s Mile </a:t>
            </a:r>
          </a:p>
          <a:p>
            <a:pPr lvl="1"/>
            <a:r>
              <a:rPr lang="en-GB" sz="2400" dirty="0"/>
              <a:t>Governors Beach</a:t>
            </a:r>
          </a:p>
          <a:p>
            <a:pPr lvl="1"/>
            <a:r>
              <a:rPr lang="en-GB" sz="2400" dirty="0"/>
              <a:t>Dassoudi </a:t>
            </a:r>
          </a:p>
          <a:p>
            <a:endParaRPr lang="en-GB" sz="2800" dirty="0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3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3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3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3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3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3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3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3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3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3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build="p" autoUpdateAnimBg="0"/>
      <p:bldP spid="307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GB" sz="8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Churches</a:t>
            </a:r>
            <a:endParaRPr lang="en-GB" sz="8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714620"/>
            <a:ext cx="8229600" cy="3411543"/>
          </a:xfrm>
        </p:spPr>
        <p:txBody>
          <a:bodyPr>
            <a:normAutofit/>
          </a:bodyPr>
          <a:lstStyle/>
          <a:p>
            <a:pPr marL="0" indent="0" algn="ctr">
              <a:buFont typeface="Webdings" pitchFamily="18" charset="2"/>
              <a:buNone/>
            </a:pPr>
            <a:r>
              <a:rPr lang="en-GB" dirty="0"/>
              <a:t>Cyprus is predominantly Greek Orthodox, although Anglican services do take place.  A few services are held in English.  </a:t>
            </a:r>
          </a:p>
          <a:p>
            <a:pPr marL="0" indent="0" algn="ctr">
              <a:buFont typeface="Webdings" pitchFamily="18" charset="2"/>
              <a:buNone/>
            </a:pPr>
            <a:endParaRPr lang="en-GB" sz="2800" dirty="0"/>
          </a:p>
        </p:txBody>
      </p:sp>
      <p:sp>
        <p:nvSpPr>
          <p:cNvPr id="8197" name="WordArt 5"/>
          <p:cNvSpPr>
            <a:spLocks noChangeArrowheads="1" noChangeShapeType="1" noTextEdit="1"/>
          </p:cNvSpPr>
          <p:nvPr/>
        </p:nvSpPr>
        <p:spPr bwMode="auto">
          <a:xfrm>
            <a:off x="914400" y="228600"/>
            <a:ext cx="7239000" cy="19050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7675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endParaRPr lang="en-GB" sz="3600" kern="10" normalizeH="1" dirty="0">
              <a:ln w="9525">
                <a:round/>
                <a:headEnd/>
                <a:tailEnd/>
              </a:ln>
              <a:gradFill rotWithShape="0">
                <a:gsLst>
                  <a:gs pos="0">
                    <a:srgbClr val="FFFFCC"/>
                  </a:gs>
                  <a:gs pos="100000">
                    <a:srgbClr val="FF9999"/>
                  </a:gs>
                </a:gsLst>
                <a:lin ang="5400000" scaled="1"/>
              </a:gradFill>
              <a:latin typeface="Times New Roman"/>
              <a:cs typeface="Times New Roman"/>
            </a:endParaRPr>
          </a:p>
        </p:txBody>
      </p:sp>
      <p:pic>
        <p:nvPicPr>
          <p:cNvPr id="8199" name="Picture 7" descr="C:\Program Files\Microsoft Office\MEDIA\CAGCAT10\j0149407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4929198"/>
            <a:ext cx="1260108" cy="1500174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  <p:bldP spid="819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40" name="Object 4"/>
          <p:cNvGraphicFramePr>
            <a:graphicFrameLocks noGrp="1" noChangeAspect="1"/>
          </p:cNvGraphicFramePr>
          <p:nvPr>
            <p:ph type="clipArt" sz="half" idx="1"/>
          </p:nvPr>
        </p:nvGraphicFramePr>
        <p:xfrm>
          <a:off x="357158" y="4286256"/>
          <a:ext cx="2362200" cy="220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ClipArt" r:id="rId4" imgW="4824000" imgH="4495680" progId="">
                  <p:embed/>
                </p:oleObj>
              </mc:Choice>
              <mc:Fallback>
                <p:oleObj name="ClipArt" r:id="rId4" imgW="4824000" imgH="449568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4286256"/>
                        <a:ext cx="2362200" cy="2201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2438400" y="714356"/>
            <a:ext cx="6477000" cy="5457844"/>
          </a:xfrm>
        </p:spPr>
        <p:txBody>
          <a:bodyPr>
            <a:normAutofit/>
          </a:bodyPr>
          <a:lstStyle/>
          <a:p>
            <a:pPr>
              <a:buFont typeface="Webdings" pitchFamily="18" charset="2"/>
              <a:buChar char="å"/>
            </a:pPr>
            <a:r>
              <a:rPr lang="en-GB" sz="2800" dirty="0"/>
              <a:t>Coat the rim of a tall glass with sugar.</a:t>
            </a:r>
          </a:p>
          <a:p>
            <a:pPr>
              <a:buFont typeface="Webdings" pitchFamily="18" charset="2"/>
              <a:buChar char="å"/>
            </a:pPr>
            <a:r>
              <a:rPr lang="en-GB" sz="2800" dirty="0"/>
              <a:t>Add plenty of ice and a good measure of Brandy</a:t>
            </a:r>
          </a:p>
          <a:p>
            <a:pPr>
              <a:buFont typeface="Webdings" pitchFamily="18" charset="2"/>
              <a:buChar char="å"/>
            </a:pPr>
            <a:r>
              <a:rPr lang="en-GB" sz="2800" dirty="0"/>
              <a:t>Sprinkle with Angostura's Bitters</a:t>
            </a:r>
          </a:p>
          <a:p>
            <a:pPr>
              <a:buFont typeface="Webdings" pitchFamily="18" charset="2"/>
              <a:buChar char="å"/>
            </a:pPr>
            <a:r>
              <a:rPr lang="en-GB" sz="2800" dirty="0"/>
              <a:t>Pour on equal measures of lemon squash</a:t>
            </a:r>
          </a:p>
          <a:p>
            <a:pPr>
              <a:buFont typeface="Webdings" pitchFamily="18" charset="2"/>
              <a:buChar char="å"/>
            </a:pPr>
            <a:r>
              <a:rPr lang="en-GB" sz="2800" dirty="0"/>
              <a:t>Top up with Soda Water</a:t>
            </a:r>
          </a:p>
          <a:p>
            <a:endParaRPr lang="en-GB" sz="28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3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8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3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8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3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</TotalTime>
  <Words>174</Words>
  <Application>Microsoft Office PowerPoint</Application>
  <PresentationFormat>On-screen Show (4:3)</PresentationFormat>
  <Paragraphs>51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ClipArt</vt:lpstr>
      <vt:lpstr>Cyprus</vt:lpstr>
      <vt:lpstr>Beaches to Visit</vt:lpstr>
      <vt:lpstr>Churches</vt:lpstr>
      <vt:lpstr>PowerPoint Presentation</vt:lpstr>
    </vt:vector>
  </TitlesOfParts>
  <Company>Joanne Lazenby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Cyprus</dc:title>
  <dc:creator>Joanne Lazenby</dc:creator>
  <cp:lastModifiedBy>Pat</cp:lastModifiedBy>
  <cp:revision>39</cp:revision>
  <dcterms:created xsi:type="dcterms:W3CDTF">1999-04-10T16:33:30Z</dcterms:created>
  <dcterms:modified xsi:type="dcterms:W3CDTF">2012-05-09T15:38:34Z</dcterms:modified>
</cp:coreProperties>
</file>