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51" autoAdjust="0"/>
  </p:normalViewPr>
  <p:slideViewPr>
    <p:cSldViewPr>
      <p:cViewPr varScale="1">
        <p:scale>
          <a:sx n="69" d="100"/>
          <a:sy n="69" d="100"/>
        </p:scale>
        <p:origin x="-18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563416-EFCC-4C93-B23E-7C09C8C4A416}" type="datetimeFigureOut">
              <a:rPr lang="en-GB" smtClean="0"/>
              <a:t>22/03/2014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.ac.uk/~dcmt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cmt@liv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Research in the medical curriculum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 Taylor</a:t>
            </a:r>
          </a:p>
          <a:p>
            <a:r>
              <a:rPr lang="en-GB" dirty="0" smtClean="0">
                <a:hlinkClick r:id="rId2"/>
              </a:rPr>
              <a:t>dcmt@liv.ac.uk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http://www.liv.ac.uk/~dcmt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53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Liverpool today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has a total period of 9 months during their 5 year programme which is set aside for research.</a:t>
            </a:r>
          </a:p>
          <a:p>
            <a:pPr marL="0" indent="0">
              <a:buNone/>
            </a:pPr>
            <a:r>
              <a:rPr lang="en-US" dirty="0" smtClean="0"/>
              <a:t>In year 1	4 weeks, 3000 word structured review</a:t>
            </a:r>
          </a:p>
          <a:p>
            <a:pPr marL="0" indent="0">
              <a:buNone/>
            </a:pPr>
            <a:r>
              <a:rPr lang="en-US" dirty="0" smtClean="0"/>
              <a:t>In year 2	2x4 weeks, 2x3000 word dissertations</a:t>
            </a:r>
          </a:p>
          <a:p>
            <a:pPr marL="0" indent="0">
              <a:buNone/>
            </a:pPr>
            <a:r>
              <a:rPr lang="en-US" dirty="0" smtClean="0"/>
              <a:t>In year 3 	1x 4week “critical thinking module”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1x25day, 3000 word dissertation</a:t>
            </a:r>
          </a:p>
          <a:p>
            <a:pPr marL="0" indent="0">
              <a:buNone/>
            </a:pPr>
            <a:r>
              <a:rPr lang="en-US" dirty="0" smtClean="0"/>
              <a:t>In year 5	2x8week “</a:t>
            </a:r>
            <a:r>
              <a:rPr lang="en-US" dirty="0" err="1" smtClean="0"/>
              <a:t>Selectives</a:t>
            </a:r>
            <a:r>
              <a:rPr lang="en-US" dirty="0" smtClean="0"/>
              <a:t> in advanced medical 		practice”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0575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structured review chosen from a catalogue (Y1)</a:t>
            </a:r>
          </a:p>
          <a:p>
            <a:endParaRPr lang="en-US" dirty="0" smtClean="0"/>
          </a:p>
          <a:p>
            <a:r>
              <a:rPr lang="en-US" dirty="0" smtClean="0"/>
              <a:t>Three other dissertations either self selected or chosen from a catalogue (Y2,Y2,Y3)</a:t>
            </a:r>
          </a:p>
          <a:p>
            <a:pPr lvl="1"/>
            <a:r>
              <a:rPr lang="en-US" dirty="0" smtClean="0"/>
              <a:t>More than one from: Structured review, lab science, data interpretation, audit, case based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Dissertations – all supervised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58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2000 words.</a:t>
            </a:r>
          </a:p>
          <a:p>
            <a:r>
              <a:rPr lang="en-US" dirty="0" smtClean="0"/>
              <a:t>Write a grant proposal for a clinical study, to include rationale, literature review, protocol and sample size calculation</a:t>
            </a:r>
          </a:p>
          <a:p>
            <a:r>
              <a:rPr lang="en-US" dirty="0" smtClean="0"/>
              <a:t>This is then peer reviewed, and the student has to respond to the peer review (1000 words) and submit everything as a portfolio.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2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final year is an internship with 5x8 week rotations.</a:t>
            </a:r>
          </a:p>
          <a:p>
            <a:r>
              <a:rPr lang="en-US" dirty="0" smtClean="0"/>
              <a:t>For two of them students can choose their own topics</a:t>
            </a:r>
          </a:p>
          <a:p>
            <a:pPr lvl="1"/>
            <a:r>
              <a:rPr lang="en-US" dirty="0" smtClean="0"/>
              <a:t>2x3000 word reports either audit or case reports.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Selectives</a:t>
            </a:r>
            <a:r>
              <a:rPr lang="en-US" dirty="0" smtClean="0"/>
              <a:t> in Advanced Medical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18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Arou</a:t>
            </a:r>
            <a:r>
              <a:rPr lang="en-US" dirty="0"/>
              <a:t>n</a:t>
            </a:r>
            <a:r>
              <a:rPr lang="en-US" dirty="0" smtClean="0"/>
              <a:t>d </a:t>
            </a:r>
            <a:r>
              <a:rPr lang="en-US" dirty="0"/>
              <a:t>2</a:t>
            </a:r>
            <a:r>
              <a:rPr lang="en-US" dirty="0" smtClean="0"/>
              <a:t>0% of our students intercalate a Masters Degree between year 4 and year 5.</a:t>
            </a:r>
          </a:p>
          <a:p>
            <a:endParaRPr lang="en-US" dirty="0"/>
          </a:p>
          <a:p>
            <a:r>
              <a:rPr lang="en-US" dirty="0" smtClean="0"/>
              <a:t>About 30% of our students present something at national/international conferences.</a:t>
            </a:r>
          </a:p>
          <a:p>
            <a:r>
              <a:rPr lang="en-US" dirty="0" smtClean="0"/>
              <a:t>Around 10% of them publish full papers in peer review journals.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addition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26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Y1 3000 word structured review</a:t>
            </a:r>
          </a:p>
          <a:p>
            <a:r>
              <a:rPr lang="en-US" dirty="0" smtClean="0"/>
              <a:t>Y2 a series of research days, rotating around our research institutions</a:t>
            </a:r>
          </a:p>
          <a:p>
            <a:pPr lvl="2"/>
            <a:r>
              <a:rPr lang="en-US" dirty="0" smtClean="0"/>
              <a:t>Ageing and chronic disease</a:t>
            </a:r>
          </a:p>
          <a:p>
            <a:pPr lvl="2"/>
            <a:r>
              <a:rPr lang="en-US" dirty="0" smtClean="0"/>
              <a:t>Infection and Global Health</a:t>
            </a:r>
          </a:p>
          <a:p>
            <a:pPr lvl="2"/>
            <a:r>
              <a:rPr lang="en-US" dirty="0" smtClean="0"/>
              <a:t>Integrative Biology</a:t>
            </a:r>
          </a:p>
          <a:p>
            <a:pPr lvl="2"/>
            <a:r>
              <a:rPr lang="en-US" dirty="0" smtClean="0"/>
              <a:t>Psychology Health and Society</a:t>
            </a:r>
          </a:p>
          <a:p>
            <a:pPr lvl="2"/>
            <a:r>
              <a:rPr lang="en-US" dirty="0" smtClean="0"/>
              <a:t>Translational Medicine</a:t>
            </a:r>
          </a:p>
          <a:p>
            <a:r>
              <a:rPr lang="en-US" dirty="0" smtClean="0"/>
              <a:t>Y2,3,4,5  Journal club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next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8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for dissertation (similar to CTM, timetabled for “between the years, 2,3”)</a:t>
            </a:r>
          </a:p>
          <a:p>
            <a:r>
              <a:rPr lang="en-US" dirty="0" smtClean="0"/>
              <a:t>Y3 8 week research project (5000 word dissertation to award </a:t>
            </a:r>
            <a:r>
              <a:rPr lang="en-US" dirty="0" err="1" smtClean="0"/>
              <a:t>honours</a:t>
            </a:r>
            <a:r>
              <a:rPr lang="en-US" dirty="0" smtClean="0"/>
              <a:t>)</a:t>
            </a:r>
          </a:p>
          <a:p>
            <a:r>
              <a:rPr lang="en-US" dirty="0"/>
              <a:t>Journal clubs continue to end of programme</a:t>
            </a:r>
          </a:p>
          <a:p>
            <a:pPr marL="0" indent="0">
              <a:buNone/>
            </a:pPr>
            <a:r>
              <a:rPr lang="en-US" dirty="0" smtClean="0"/>
              <a:t>And continuing as at present</a:t>
            </a:r>
            <a:endParaRPr lang="en-US" dirty="0"/>
          </a:p>
          <a:p>
            <a:r>
              <a:rPr lang="en-US" dirty="0"/>
              <a:t>Y4-5 Intercalation as at present</a:t>
            </a:r>
          </a:p>
          <a:p>
            <a:r>
              <a:rPr lang="en-US" dirty="0" smtClean="0"/>
              <a:t>Y5 SAMPS - 2x 3000 words clinically </a:t>
            </a:r>
            <a:r>
              <a:rPr lang="en-US" dirty="0" err="1" smtClean="0"/>
              <a:t>focussed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90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FT Lpool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UMFT Lpool</Template>
  <TotalTime>398</TotalTime>
  <Words>330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UMFT Lpool</vt:lpstr>
      <vt:lpstr>Research in the medical curriculum</vt:lpstr>
      <vt:lpstr>In Liverpool today</vt:lpstr>
      <vt:lpstr>Dissertations – all supervised</vt:lpstr>
      <vt:lpstr>Critical Thinking Module</vt:lpstr>
      <vt:lpstr>Selectives in Advanced Medical Practice</vt:lpstr>
      <vt:lpstr>In addition</vt:lpstr>
      <vt:lpstr>From next year</vt:lpstr>
      <vt:lpstr>Later years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and teaching styles</dc:title>
  <dc:creator>Taylor, David</dc:creator>
  <cp:lastModifiedBy>David Taylor</cp:lastModifiedBy>
  <cp:revision>23</cp:revision>
  <dcterms:created xsi:type="dcterms:W3CDTF">2013-08-14T13:18:09Z</dcterms:created>
  <dcterms:modified xsi:type="dcterms:W3CDTF">2014-03-22T14:12:28Z</dcterms:modified>
</cp:coreProperties>
</file>