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69" r:id="rId4"/>
    <p:sldId id="268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51" autoAdjust="0"/>
  </p:normalViewPr>
  <p:slideViewPr>
    <p:cSldViewPr>
      <p:cViewPr varScale="1">
        <p:scale>
          <a:sx n="80" d="100"/>
          <a:sy n="80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FAB0FBFA-A338-4C6A-9E9F-77EEC2E60911}" type="presOf" srcId="{1E1FDD2A-BFB5-4593-93CF-A11B4E2468B0}" destId="{0550386B-E5DF-4927-B19C-8DF00D53A307}" srcOrd="0" destOrd="0" presId="urn:microsoft.com/office/officeart/2005/8/layout/cycle5"/>
    <dgm:cxn modelId="{CC767948-DC68-45A7-A63B-5FB84FC5A46C}" type="presOf" srcId="{E7A344E0-7A0C-4E76-B94B-3285D4B3F8FE}" destId="{7A41CF04-4FAA-446B-9757-2F02C3473D99}" srcOrd="0" destOrd="0" presId="urn:microsoft.com/office/officeart/2005/8/layout/cycle5"/>
    <dgm:cxn modelId="{B0833A8F-2BC0-4F6C-903E-EBA586D35E86}" type="presOf" srcId="{5ED092DA-8B56-4FC8-87B7-4C031898B906}" destId="{B2644B77-12C0-41F2-AB87-B04F40AB4ABE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D5BB40ED-D02A-41B3-9624-F9228572A00D}" type="presOf" srcId="{28CC8AE8-E66E-4ABE-8B45-137C2F39E92D}" destId="{568069B0-7086-4425-B81D-F3ACF969DC9B}" srcOrd="0" destOrd="0" presId="urn:microsoft.com/office/officeart/2005/8/layout/cycle5"/>
    <dgm:cxn modelId="{5F294716-A899-4CD7-BF88-8878AEE3D0DC}" type="presOf" srcId="{05A4D9C7-0BFE-441B-9FE2-9879C48039BB}" destId="{7D0FE1F2-61C4-4501-AE74-A43DB3F8104B}" srcOrd="0" destOrd="0" presId="urn:microsoft.com/office/officeart/2005/8/layout/cycle5"/>
    <dgm:cxn modelId="{46632F3B-2E07-4E03-ADBA-96ED07C1BC5B}" type="presOf" srcId="{01035ED6-36C8-4B2D-92AF-B6DAD18147CD}" destId="{B06AD937-67A5-4045-8F51-0C53A07F00FE}" srcOrd="0" destOrd="0" presId="urn:microsoft.com/office/officeart/2005/8/layout/cycle5"/>
    <dgm:cxn modelId="{F442358F-1F1F-4456-8307-BB021E97640C}" type="presOf" srcId="{0BF953D6-06F3-48EA-B548-AD9317361238}" destId="{3C151602-ADD0-4E17-A8E6-C3C1B9F5E838}" srcOrd="0" destOrd="0" presId="urn:microsoft.com/office/officeart/2005/8/layout/cycle5"/>
    <dgm:cxn modelId="{3D1D87F1-38E6-4D48-AA12-906B2B8726E2}" type="presOf" srcId="{14EFA237-C227-45BD-A14F-3CB0EDAF02BC}" destId="{2DF99923-6826-4EF5-B6AF-679A243D6DA5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2E7677AC-6944-4244-933A-70B2C495E44B}" type="presOf" srcId="{9C37008C-63C6-4EC8-A356-63745E7A1833}" destId="{FA5D2537-853A-4673-909C-DB7E1C2007F9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46E2BAA3-4CBC-4555-AA07-E0576261B259}" type="presParOf" srcId="{3C151602-ADD0-4E17-A8E6-C3C1B9F5E838}" destId="{7A41CF04-4FAA-446B-9757-2F02C3473D99}" srcOrd="0" destOrd="0" presId="urn:microsoft.com/office/officeart/2005/8/layout/cycle5"/>
    <dgm:cxn modelId="{304BE3A2-0A1E-4263-8CA2-6D12D4963BE5}" type="presParOf" srcId="{3C151602-ADD0-4E17-A8E6-C3C1B9F5E838}" destId="{E0B4306D-95C3-473C-99D6-6E712892B728}" srcOrd="1" destOrd="0" presId="urn:microsoft.com/office/officeart/2005/8/layout/cycle5"/>
    <dgm:cxn modelId="{A73CC88E-D63E-4CEF-8598-B1B256D5B212}" type="presParOf" srcId="{3C151602-ADD0-4E17-A8E6-C3C1B9F5E838}" destId="{7D0FE1F2-61C4-4501-AE74-A43DB3F8104B}" srcOrd="2" destOrd="0" presId="urn:microsoft.com/office/officeart/2005/8/layout/cycle5"/>
    <dgm:cxn modelId="{665BB2D1-A982-4137-9960-223CA6815253}" type="presParOf" srcId="{3C151602-ADD0-4E17-A8E6-C3C1B9F5E838}" destId="{2DF99923-6826-4EF5-B6AF-679A243D6DA5}" srcOrd="3" destOrd="0" presId="urn:microsoft.com/office/officeart/2005/8/layout/cycle5"/>
    <dgm:cxn modelId="{C30437DF-D338-44CC-AA16-5F8C97E8EBFC}" type="presParOf" srcId="{3C151602-ADD0-4E17-A8E6-C3C1B9F5E838}" destId="{C9D94990-7EA0-4EE6-B051-D2BDD642370E}" srcOrd="4" destOrd="0" presId="urn:microsoft.com/office/officeart/2005/8/layout/cycle5"/>
    <dgm:cxn modelId="{98239D43-8C94-4A3C-BD57-CFABD0C7D8B3}" type="presParOf" srcId="{3C151602-ADD0-4E17-A8E6-C3C1B9F5E838}" destId="{FA5D2537-853A-4673-909C-DB7E1C2007F9}" srcOrd="5" destOrd="0" presId="urn:microsoft.com/office/officeart/2005/8/layout/cycle5"/>
    <dgm:cxn modelId="{528EFBB9-9C3D-4D47-B1B0-36188158AA83}" type="presParOf" srcId="{3C151602-ADD0-4E17-A8E6-C3C1B9F5E838}" destId="{B06AD937-67A5-4045-8F51-0C53A07F00FE}" srcOrd="6" destOrd="0" presId="urn:microsoft.com/office/officeart/2005/8/layout/cycle5"/>
    <dgm:cxn modelId="{B8412E67-0156-4F3F-B6CA-A10942EDA9F9}" type="presParOf" srcId="{3C151602-ADD0-4E17-A8E6-C3C1B9F5E838}" destId="{77B5526D-0E20-449E-ADF0-41BE2212563F}" srcOrd="7" destOrd="0" presId="urn:microsoft.com/office/officeart/2005/8/layout/cycle5"/>
    <dgm:cxn modelId="{C8F0DEFF-5ED3-4028-8DF9-54E87C1A3AFC}" type="presParOf" srcId="{3C151602-ADD0-4E17-A8E6-C3C1B9F5E838}" destId="{0550386B-E5DF-4927-B19C-8DF00D53A307}" srcOrd="8" destOrd="0" presId="urn:microsoft.com/office/officeart/2005/8/layout/cycle5"/>
    <dgm:cxn modelId="{B96AEC62-9F27-40FC-9CEE-20F10AF253DE}" type="presParOf" srcId="{3C151602-ADD0-4E17-A8E6-C3C1B9F5E838}" destId="{568069B0-7086-4425-B81D-F3ACF969DC9B}" srcOrd="9" destOrd="0" presId="urn:microsoft.com/office/officeart/2005/8/layout/cycle5"/>
    <dgm:cxn modelId="{DA900C25-A438-40D4-8A9E-344E6F89E19E}" type="presParOf" srcId="{3C151602-ADD0-4E17-A8E6-C3C1B9F5E838}" destId="{CAA669D4-527C-45BB-9D0E-16335C42DEF9}" srcOrd="10" destOrd="0" presId="urn:microsoft.com/office/officeart/2005/8/layout/cycle5"/>
    <dgm:cxn modelId="{89CD713E-D8CB-462D-A5C8-73AF512AEBF8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E67B939-0474-48E5-BEEA-CC145BCE125B}" type="presOf" srcId="{4395A5C3-542A-47E9-AD91-ED9F598D1F1B}" destId="{FD4D8E64-B08D-432F-A442-C5F446B2082C}" srcOrd="0" destOrd="0" presId="urn:microsoft.com/office/officeart/2005/8/layout/radial4"/>
    <dgm:cxn modelId="{773E43C5-16D8-417C-838A-193F77C877AB}" type="presOf" srcId="{8AB8B03D-9ECD-4BD2-A90B-1AA22D2DA2B0}" destId="{0B19FC5F-3C52-4925-AA26-550C6FC68FA2}" srcOrd="0" destOrd="0" presId="urn:microsoft.com/office/officeart/2005/8/layout/radial4"/>
    <dgm:cxn modelId="{7E51EE32-7881-4B7F-A232-F56E31AC86D5}" type="presOf" srcId="{D5F02C54-19E4-4947-BAF1-DEF06FAE3345}" destId="{D8A0EBCA-6FBB-486C-9156-A64DF8CD58C6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1703212E-C289-44F0-A66D-42FB41DA2852}" type="presOf" srcId="{B882869B-D3E2-4ED5-87BC-4B4B9C08F0A9}" destId="{32017BAD-241F-411B-B275-B2B677BB418A}" srcOrd="0" destOrd="0" presId="urn:microsoft.com/office/officeart/2005/8/layout/radial4"/>
    <dgm:cxn modelId="{EE4DED73-3FC6-43FC-B24D-6E327967CB9E}" type="presOf" srcId="{CB5A6FF7-272E-4ECB-985D-E3332DE73770}" destId="{C09F94BD-FFE0-4A4B-B114-192A88541F79}" srcOrd="0" destOrd="0" presId="urn:microsoft.com/office/officeart/2005/8/layout/radial4"/>
    <dgm:cxn modelId="{F1982C38-BFEC-4DD9-983C-15F24A990465}" type="presOf" srcId="{685DDD71-113E-473A-862E-0F4D55BDA6A3}" destId="{27F9DDD0-873A-4EBC-B0B6-AE94D2BEFF2A}" srcOrd="0" destOrd="0" presId="urn:microsoft.com/office/officeart/2005/8/layout/radial4"/>
    <dgm:cxn modelId="{05DA0AC9-E3C1-47AB-BE4F-C3FA43BC68BF}" type="presOf" srcId="{8605485C-A46B-4B16-B4AE-CCFE350065B4}" destId="{D6CBD917-6775-4688-8759-D142E816B301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D0267E77-597F-40FD-8D4F-7BF82921BBCA}" type="presOf" srcId="{A3A3AD5F-82F0-47B6-A293-BE5C7E6035EF}" destId="{7DC7A2C9-00B9-4CC2-BBA8-C3832C975FE5}" srcOrd="0" destOrd="0" presId="urn:microsoft.com/office/officeart/2005/8/layout/radial4"/>
    <dgm:cxn modelId="{76F1FC58-4C94-417E-B0F5-846CC0DD3CB3}" type="presOf" srcId="{25BC7997-2AC1-4CD7-80FF-848FDAD3E44D}" destId="{7E59FE7B-1FCA-4DD8-96C5-C917D7993B23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FC8F4574-5F8F-4169-BF4A-970732AD0DAB}" type="presOf" srcId="{D1EE5339-E1E4-4985-B03D-BC49F80ADBC1}" destId="{86443785-3E81-4AA1-8C0E-058F06DF9F1F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AC6358FD-9D73-4477-AF47-5183915FC27B}" type="presParOf" srcId="{C09F94BD-FFE0-4A4B-B114-192A88541F79}" destId="{0B19FC5F-3C52-4925-AA26-550C6FC68FA2}" srcOrd="0" destOrd="0" presId="urn:microsoft.com/office/officeart/2005/8/layout/radial4"/>
    <dgm:cxn modelId="{CC08941B-C73C-4AB4-A0A8-92D4D0F51D8B}" type="presParOf" srcId="{C09F94BD-FFE0-4A4B-B114-192A88541F79}" destId="{86443785-3E81-4AA1-8C0E-058F06DF9F1F}" srcOrd="1" destOrd="0" presId="urn:microsoft.com/office/officeart/2005/8/layout/radial4"/>
    <dgm:cxn modelId="{36C8C815-083A-49CF-BF0C-7F5FD0DC4719}" type="presParOf" srcId="{C09F94BD-FFE0-4A4B-B114-192A88541F79}" destId="{D8A0EBCA-6FBB-486C-9156-A64DF8CD58C6}" srcOrd="2" destOrd="0" presId="urn:microsoft.com/office/officeart/2005/8/layout/radial4"/>
    <dgm:cxn modelId="{5949F085-8485-4205-8B60-1BE603C451F9}" type="presParOf" srcId="{C09F94BD-FFE0-4A4B-B114-192A88541F79}" destId="{FD4D8E64-B08D-432F-A442-C5F446B2082C}" srcOrd="3" destOrd="0" presId="urn:microsoft.com/office/officeart/2005/8/layout/radial4"/>
    <dgm:cxn modelId="{9092038B-4B58-4521-88C8-60FF4F519915}" type="presParOf" srcId="{C09F94BD-FFE0-4A4B-B114-192A88541F79}" destId="{7DC7A2C9-00B9-4CC2-BBA8-C3832C975FE5}" srcOrd="4" destOrd="0" presId="urn:microsoft.com/office/officeart/2005/8/layout/radial4"/>
    <dgm:cxn modelId="{773D05F0-EF44-4054-A301-736614CCB959}" type="presParOf" srcId="{C09F94BD-FFE0-4A4B-B114-192A88541F79}" destId="{32017BAD-241F-411B-B275-B2B677BB418A}" srcOrd="5" destOrd="0" presId="urn:microsoft.com/office/officeart/2005/8/layout/radial4"/>
    <dgm:cxn modelId="{7E90A842-50C4-456D-960B-3A9488B8F71A}" type="presParOf" srcId="{C09F94BD-FFE0-4A4B-B114-192A88541F79}" destId="{D6CBD917-6775-4688-8759-D142E816B301}" srcOrd="6" destOrd="0" presId="urn:microsoft.com/office/officeart/2005/8/layout/radial4"/>
    <dgm:cxn modelId="{EEA68C2E-49DC-4242-9CE2-E640D139FFAF}" type="presParOf" srcId="{C09F94BD-FFE0-4A4B-B114-192A88541F79}" destId="{27F9DDD0-873A-4EBC-B0B6-AE94D2BEFF2A}" srcOrd="7" destOrd="0" presId="urn:microsoft.com/office/officeart/2005/8/layout/radial4"/>
    <dgm:cxn modelId="{927C4065-35A4-45C2-879F-00116E81AD95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88354" y="36772"/>
        <a:ext cx="1029771" cy="644929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68161" y="1216579"/>
        <a:ext cx="1029771" cy="644929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88354" y="2396386"/>
        <a:ext cx="1029771" cy="644929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508547" y="1216579"/>
        <a:ext cx="1029771" cy="644929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Task</a:t>
          </a:r>
          <a:endParaRPr lang="en-GB" sz="2300" kern="1200" dirty="0"/>
        </a:p>
      </dsp:txBody>
      <dsp:txXfrm>
        <a:off x="1223466" y="1341646"/>
        <a:ext cx="577402" cy="577402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18684" y="1037109"/>
        <a:ext cx="739388" cy="584239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151876"/>
                <a:satOff val="-1824"/>
                <a:lumOff val="1045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151876"/>
                <a:satOff val="-1824"/>
                <a:lumOff val="1045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50786" y="283800"/>
        <a:ext cx="739388" cy="584239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303752"/>
                <a:satOff val="-3648"/>
                <a:lumOff val="2091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303752"/>
                <a:satOff val="-3648"/>
                <a:lumOff val="2091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34161" y="283800"/>
        <a:ext cx="739388" cy="584239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455628"/>
                <a:satOff val="-5472"/>
                <a:lumOff val="3137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455628"/>
                <a:satOff val="-5472"/>
                <a:lumOff val="3137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66770" y="1027407"/>
        <a:ext cx="739388" cy="584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cmt@liv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2.xml"/><Relationship Id="rId12" Type="http://schemas.openxmlformats.org/officeDocument/2006/relationships/image" Target="../media/image2.png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5" Type="http://schemas.openxmlformats.org/officeDocument/2006/relationships/hyperlink" Target="http://informahealthcare.com/doi/abs/10.3109/0142159X.2013.828153" TargetMode="Externa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://www.gmc-uk.org/static/documents/content/GMC_TD_09__1.11.1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mc-uk.org/static/documents/content/GMC_TD_09__1.11.1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hyperlink" Target="http://media.roiinstitute.net/articles/pdf/2007/06/18/Using_Action_Plan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Quality control of Medical Education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important and valuable</a:t>
            </a:r>
          </a:p>
          <a:p>
            <a:r>
              <a:rPr lang="en-US" dirty="0" smtClean="0"/>
              <a:t>Many successes</a:t>
            </a:r>
          </a:p>
          <a:p>
            <a:r>
              <a:rPr lang="en-US" dirty="0" smtClean="0"/>
              <a:t>More challenges</a:t>
            </a:r>
          </a:p>
          <a:p>
            <a:r>
              <a:rPr lang="en-US" dirty="0" smtClean="0"/>
              <a:t>Because of the nature of our task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project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1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9752" y="1412776"/>
            <a:ext cx="92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Bordieu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2420888"/>
            <a:ext cx="107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Bernstein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314096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Land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732240" y="4149080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Wenger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1043608" y="1700808"/>
            <a:ext cx="2520280" cy="2304256"/>
          </a:xfrm>
          <a:prstGeom prst="ellips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becoming</a:t>
            </a:r>
            <a:endParaRPr lang="en-GB" sz="2400" dirty="0"/>
          </a:p>
        </p:txBody>
      </p:sp>
      <p:sp>
        <p:nvSpPr>
          <p:cNvPr id="5" name="Oval 4"/>
          <p:cNvSpPr/>
          <p:nvPr/>
        </p:nvSpPr>
        <p:spPr>
          <a:xfrm>
            <a:off x="2771800" y="2924944"/>
            <a:ext cx="2520280" cy="2304256"/>
          </a:xfrm>
          <a:prstGeom prst="ellips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boundaries</a:t>
            </a:r>
            <a:endParaRPr lang="en-GB" sz="2400" dirty="0"/>
          </a:p>
        </p:txBody>
      </p:sp>
      <p:sp>
        <p:nvSpPr>
          <p:cNvPr id="4" name="Oval 3"/>
          <p:cNvSpPr/>
          <p:nvPr/>
        </p:nvSpPr>
        <p:spPr>
          <a:xfrm>
            <a:off x="4499992" y="4005064"/>
            <a:ext cx="2520280" cy="2304256"/>
          </a:xfrm>
          <a:prstGeom prst="ellips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community</a:t>
            </a:r>
            <a:endParaRPr lang="en-GB" sz="2400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US" dirty="0" smtClean="0"/>
              <a:t>The real issue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14845" cy="858424"/>
          </a:xfrm>
        </p:spPr>
        <p:txBody>
          <a:bodyPr/>
          <a:lstStyle/>
          <a:p>
            <a:r>
              <a:rPr lang="en-GB" dirty="0" smtClean="0"/>
              <a:t>Taylor and Hamdy 2013</a:t>
            </a:r>
            <a:endParaRPr lang="en-GB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051720" y="2636912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12"/>
          <p:cNvGrpSpPr/>
          <p:nvPr/>
        </p:nvGrpSpPr>
        <p:grpSpPr>
          <a:xfrm>
            <a:off x="2051720" y="2636912"/>
            <a:ext cx="5472608" cy="3096344"/>
            <a:chOff x="467544" y="1628800"/>
            <a:chExt cx="6984776" cy="4176464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5796136" y="4653136"/>
              <a:ext cx="1584176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Reflect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organise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691680" y="4725144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Reflect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Consolidate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5724128" y="1628800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Elaboration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Refinement</a:t>
              </a: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467544" y="3212976"/>
              <a:ext cx="1800200" cy="1008112"/>
            </a:xfrm>
            <a:prstGeom prst="rightArrow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0800000" scaled="0"/>
              <a:tileRect/>
            </a:gra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00"/>
                  </a:solidFill>
                </a:rPr>
                <a:t>Start here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1547664" y="1772816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539552" y="908720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051720" y="2996952"/>
            <a:ext cx="720080" cy="288032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8-Point Star 15"/>
          <p:cNvSpPr/>
          <p:nvPr/>
        </p:nvSpPr>
        <p:spPr>
          <a:xfrm>
            <a:off x="4572000" y="3284985"/>
            <a:ext cx="1296144" cy="1800199"/>
          </a:xfrm>
          <a:prstGeom prst="star8">
            <a:avLst>
              <a:gd name="adj" fmla="val 19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FB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5373216"/>
            <a:ext cx="2456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hlinkClick r:id="rId15"/>
              </a:rPr>
              <a:t>Taylor and Hamdy 2013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8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399330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Patient safety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Quality </a:t>
            </a:r>
            <a:r>
              <a:rPr lang="en-US" dirty="0"/>
              <a:t>assurance, </a:t>
            </a:r>
            <a:r>
              <a:rPr lang="en-US" dirty="0" smtClean="0"/>
              <a:t>review and </a:t>
            </a:r>
            <a:r>
              <a:rPr lang="en-US" dirty="0"/>
              <a:t>evaluation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Equality</a:t>
            </a:r>
            <a:r>
              <a:rPr lang="en-US" dirty="0"/>
              <a:t>, </a:t>
            </a:r>
            <a:r>
              <a:rPr lang="en-US" dirty="0" smtClean="0"/>
              <a:t>diversity and opportunity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Student </a:t>
            </a:r>
            <a:r>
              <a:rPr lang="en-US" dirty="0"/>
              <a:t>selection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</a:t>
            </a:r>
            <a:r>
              <a:rPr lang="en-US" dirty="0"/>
              <a:t>and delivery </a:t>
            </a:r>
            <a:r>
              <a:rPr lang="en-US" dirty="0" smtClean="0"/>
              <a:t>of the </a:t>
            </a:r>
            <a:r>
              <a:rPr lang="en-US" dirty="0"/>
              <a:t>curriculum, including </a:t>
            </a:r>
            <a:r>
              <a:rPr lang="en-US" dirty="0" smtClean="0"/>
              <a:t>assessment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Support </a:t>
            </a:r>
            <a:r>
              <a:rPr lang="en-US" dirty="0"/>
              <a:t>and development </a:t>
            </a:r>
            <a:r>
              <a:rPr lang="en-US" dirty="0" smtClean="0"/>
              <a:t>of students</a:t>
            </a:r>
            <a:r>
              <a:rPr lang="en-US" dirty="0"/>
              <a:t>, teachers and the local </a:t>
            </a:r>
            <a:r>
              <a:rPr lang="en-US" dirty="0" smtClean="0"/>
              <a:t>faculty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Management </a:t>
            </a:r>
            <a:r>
              <a:rPr lang="en-US" dirty="0"/>
              <a:t>of teaching</a:t>
            </a:r>
            <a:r>
              <a:rPr lang="en-US" dirty="0" smtClean="0"/>
              <a:t>, learning </a:t>
            </a:r>
            <a:r>
              <a:rPr lang="en-US" dirty="0"/>
              <a:t>and </a:t>
            </a:r>
            <a:r>
              <a:rPr lang="en-US" dirty="0" smtClean="0"/>
              <a:t>assessment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Educational resources and </a:t>
            </a:r>
            <a:r>
              <a:rPr lang="en-US" dirty="0"/>
              <a:t>capacity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1901" y="5517232"/>
            <a:ext cx="343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GMC (2009) Tomorrow’s Doctors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68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Doctor as a scholar and scientist</a:t>
            </a:r>
          </a:p>
          <a:p>
            <a:r>
              <a:rPr lang="en-US" dirty="0" smtClean="0"/>
              <a:t>Doctor as a practitioner</a:t>
            </a:r>
          </a:p>
          <a:p>
            <a:r>
              <a:rPr lang="en-US" dirty="0" smtClean="0"/>
              <a:t>Doctor as a professional</a:t>
            </a:r>
          </a:p>
          <a:p>
            <a:endParaRPr lang="en-US" dirty="0"/>
          </a:p>
          <a:p>
            <a:r>
              <a:rPr lang="en-US" dirty="0" smtClean="0"/>
              <a:t>However we decide to assure the quality of medical education we must include the required outcomes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1901" y="5517232"/>
            <a:ext cx="343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GMC (2009) Tomorrow’s Doctors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6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irkpatric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3" r="-18143"/>
          <a:stretch>
            <a:fillRect/>
          </a:stretch>
        </p:blipFill>
        <p:spPr>
          <a:xfrm>
            <a:off x="323528" y="1916832"/>
            <a:ext cx="8968472" cy="417738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Kirkpatrick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  <p:sp>
        <p:nvSpPr>
          <p:cNvPr id="8" name="TextBox 7">
            <a:hlinkClick r:id="rId6"/>
          </p:cNvPr>
          <p:cNvSpPr txBox="1"/>
          <p:nvPr/>
        </p:nvSpPr>
        <p:spPr>
          <a:xfrm>
            <a:off x="323528" y="2852936"/>
            <a:ext cx="158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/>
              </a:rPr>
              <a:t>Link to Phillips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8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irkpatrick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" r="3067"/>
          <a:stretch/>
        </p:blipFill>
        <p:spPr>
          <a:xfrm>
            <a:off x="0" y="1628800"/>
            <a:ext cx="6539286" cy="453742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Kirkpatrick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6021288"/>
            <a:ext cx="1657896" cy="6995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660232" y="5661248"/>
            <a:ext cx="1101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Ask them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4941168"/>
            <a:ext cx="1151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them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4365104"/>
            <a:ext cx="162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Ask colleagues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3717032"/>
            <a:ext cx="1465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Ask patients?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7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FT Lpool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UMFT Lpool</Template>
  <TotalTime>80</TotalTime>
  <Words>188</Words>
  <Application>Microsoft Macintosh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UMFT Lpool</vt:lpstr>
      <vt:lpstr>Quality control of Medical Education</vt:lpstr>
      <vt:lpstr>This project</vt:lpstr>
      <vt:lpstr>The real issue</vt:lpstr>
      <vt:lpstr>Taylor and Hamdy 2013</vt:lpstr>
      <vt:lpstr>Domains </vt:lpstr>
      <vt:lpstr>Outcomes</vt:lpstr>
      <vt:lpstr>Kirkpatrick</vt:lpstr>
      <vt:lpstr>Kirkpatrick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and teaching styles</dc:title>
  <dc:creator>Taylor, David</dc:creator>
  <cp:lastModifiedBy>David Taylor</cp:lastModifiedBy>
  <cp:revision>7</cp:revision>
  <dcterms:created xsi:type="dcterms:W3CDTF">2013-08-14T13:18:09Z</dcterms:created>
  <dcterms:modified xsi:type="dcterms:W3CDTF">2013-11-17T07:20:37Z</dcterms:modified>
</cp:coreProperties>
</file>