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38934-735D-4117-9B83-C0C03E004326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1D7750F-013F-434B-84AB-CC32F3F3154C}">
      <dgm:prSet phldrT="[Text]"/>
      <dgm:spPr/>
      <dgm:t>
        <a:bodyPr/>
        <a:lstStyle/>
        <a:p>
          <a:r>
            <a:rPr lang="en-GB" dirty="0" smtClean="0"/>
            <a:t>Defence Mechanisms</a:t>
          </a:r>
          <a:endParaRPr lang="en-GB" dirty="0"/>
        </a:p>
      </dgm:t>
    </dgm:pt>
    <dgm:pt modelId="{EBE82100-9749-4C22-8BFA-B2F618735E83}" type="parTrans" cxnId="{A3FAF747-A9DF-4DDE-B778-E4C19EC95065}">
      <dgm:prSet/>
      <dgm:spPr/>
      <dgm:t>
        <a:bodyPr/>
        <a:lstStyle/>
        <a:p>
          <a:endParaRPr lang="en-GB"/>
        </a:p>
      </dgm:t>
    </dgm:pt>
    <dgm:pt modelId="{73A333A3-450A-4405-ABFB-ABCA55A88978}" type="sibTrans" cxnId="{A3FAF747-A9DF-4DDE-B778-E4C19EC95065}">
      <dgm:prSet/>
      <dgm:spPr/>
      <dgm:t>
        <a:bodyPr/>
        <a:lstStyle/>
        <a:p>
          <a:endParaRPr lang="en-GB"/>
        </a:p>
      </dgm:t>
    </dgm:pt>
    <dgm:pt modelId="{329512EE-C493-4200-A6EA-123E5DAE3E3E}">
      <dgm:prSet phldrT="[Text]"/>
      <dgm:spPr/>
      <dgm:t>
        <a:bodyPr/>
        <a:lstStyle/>
        <a:p>
          <a:r>
            <a:rPr lang="en-GB" dirty="0" smtClean="0"/>
            <a:t>Non-Specific Resistance</a:t>
          </a:r>
          <a:endParaRPr lang="en-GB" dirty="0"/>
        </a:p>
      </dgm:t>
    </dgm:pt>
    <dgm:pt modelId="{42E65C45-C211-4B8C-BAC8-FD2050D3D475}" type="parTrans" cxnId="{2EB389CD-AA2A-4299-8730-948A843324D9}">
      <dgm:prSet/>
      <dgm:spPr/>
      <dgm:t>
        <a:bodyPr/>
        <a:lstStyle/>
        <a:p>
          <a:endParaRPr lang="en-GB"/>
        </a:p>
      </dgm:t>
    </dgm:pt>
    <dgm:pt modelId="{70E5406B-DA59-42C2-A6B3-FF1430502412}" type="sibTrans" cxnId="{2EB389CD-AA2A-4299-8730-948A843324D9}">
      <dgm:prSet/>
      <dgm:spPr/>
      <dgm:t>
        <a:bodyPr/>
        <a:lstStyle/>
        <a:p>
          <a:endParaRPr lang="en-GB"/>
        </a:p>
      </dgm:t>
    </dgm:pt>
    <dgm:pt modelId="{2E0C9CBC-7878-485D-A8AD-D7112C76806B}">
      <dgm:prSet phldrT="[Text]"/>
      <dgm:spPr/>
      <dgm:t>
        <a:bodyPr/>
        <a:lstStyle/>
        <a:p>
          <a:r>
            <a:rPr lang="en-GB" dirty="0" smtClean="0"/>
            <a:t>Specific Resistance</a:t>
          </a:r>
          <a:endParaRPr lang="en-GB" dirty="0"/>
        </a:p>
      </dgm:t>
    </dgm:pt>
    <dgm:pt modelId="{2E5426A7-6BDF-42FB-ADE3-D4439257F8A4}" type="parTrans" cxnId="{32CE2DDE-8C58-4120-8934-D989514B079E}">
      <dgm:prSet/>
      <dgm:spPr/>
      <dgm:t>
        <a:bodyPr/>
        <a:lstStyle/>
        <a:p>
          <a:endParaRPr lang="en-GB"/>
        </a:p>
      </dgm:t>
    </dgm:pt>
    <dgm:pt modelId="{C64A4242-59E1-4698-96E2-E4FD1C89893F}" type="sibTrans" cxnId="{32CE2DDE-8C58-4120-8934-D989514B079E}">
      <dgm:prSet/>
      <dgm:spPr/>
      <dgm:t>
        <a:bodyPr/>
        <a:lstStyle/>
        <a:p>
          <a:endParaRPr lang="en-GB"/>
        </a:p>
      </dgm:t>
    </dgm:pt>
    <dgm:pt modelId="{01D487FE-38F9-43CF-97BA-3D5F002F40F9}" type="pres">
      <dgm:prSet presAssocID="{86D38934-735D-4117-9B83-C0C03E0043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A7A3FE2-5345-469D-A82F-D381561B15EE}" type="pres">
      <dgm:prSet presAssocID="{11D7750F-013F-434B-84AB-CC32F3F3154C}" presName="hierRoot1" presStyleCnt="0">
        <dgm:presLayoutVars>
          <dgm:hierBranch val="init"/>
        </dgm:presLayoutVars>
      </dgm:prSet>
      <dgm:spPr/>
    </dgm:pt>
    <dgm:pt modelId="{BCE2D323-813F-429A-A2F3-BBA49A578AF9}" type="pres">
      <dgm:prSet presAssocID="{11D7750F-013F-434B-84AB-CC32F3F3154C}" presName="rootComposite1" presStyleCnt="0"/>
      <dgm:spPr/>
    </dgm:pt>
    <dgm:pt modelId="{B4CF2B4F-5531-41D5-81FE-02CAB72FBFD1}" type="pres">
      <dgm:prSet presAssocID="{11D7750F-013F-434B-84AB-CC32F3F3154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198DCCF-B3B1-4FE2-9F7A-0BB363FABA49}" type="pres">
      <dgm:prSet presAssocID="{11D7750F-013F-434B-84AB-CC32F3F3154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2430F92-E005-4351-AC0C-005C6F9A8E11}" type="pres">
      <dgm:prSet presAssocID="{11D7750F-013F-434B-84AB-CC32F3F3154C}" presName="hierChild2" presStyleCnt="0"/>
      <dgm:spPr/>
    </dgm:pt>
    <dgm:pt modelId="{0FF5411B-085A-4F29-9E14-4DCAE95DC99E}" type="pres">
      <dgm:prSet presAssocID="{42E65C45-C211-4B8C-BAC8-FD2050D3D475}" presName="Name37" presStyleLbl="parChTrans1D2" presStyleIdx="0" presStyleCnt="2"/>
      <dgm:spPr/>
      <dgm:t>
        <a:bodyPr/>
        <a:lstStyle/>
        <a:p>
          <a:endParaRPr lang="en-GB"/>
        </a:p>
      </dgm:t>
    </dgm:pt>
    <dgm:pt modelId="{DFA72985-8BA0-4A84-B67E-76EE371C6B51}" type="pres">
      <dgm:prSet presAssocID="{329512EE-C493-4200-A6EA-123E5DAE3E3E}" presName="hierRoot2" presStyleCnt="0">
        <dgm:presLayoutVars>
          <dgm:hierBranch val="init"/>
        </dgm:presLayoutVars>
      </dgm:prSet>
      <dgm:spPr/>
    </dgm:pt>
    <dgm:pt modelId="{486A3A66-2A88-4E18-B620-3D5C715B9345}" type="pres">
      <dgm:prSet presAssocID="{329512EE-C493-4200-A6EA-123E5DAE3E3E}" presName="rootComposite" presStyleCnt="0"/>
      <dgm:spPr/>
    </dgm:pt>
    <dgm:pt modelId="{8E338461-AB1E-4733-B515-717B831CE7AC}" type="pres">
      <dgm:prSet presAssocID="{329512EE-C493-4200-A6EA-123E5DAE3E3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8A4818-CF2A-4405-815D-7ED2A7BAAA0F}" type="pres">
      <dgm:prSet presAssocID="{329512EE-C493-4200-A6EA-123E5DAE3E3E}" presName="rootConnector" presStyleLbl="node2" presStyleIdx="0" presStyleCnt="2"/>
      <dgm:spPr/>
      <dgm:t>
        <a:bodyPr/>
        <a:lstStyle/>
        <a:p>
          <a:endParaRPr lang="en-GB"/>
        </a:p>
      </dgm:t>
    </dgm:pt>
    <dgm:pt modelId="{6AF3B841-F8A1-4310-813B-1E88A608FCD1}" type="pres">
      <dgm:prSet presAssocID="{329512EE-C493-4200-A6EA-123E5DAE3E3E}" presName="hierChild4" presStyleCnt="0"/>
      <dgm:spPr/>
    </dgm:pt>
    <dgm:pt modelId="{17A67470-910D-4D66-896A-C15ED3425BA9}" type="pres">
      <dgm:prSet presAssocID="{329512EE-C493-4200-A6EA-123E5DAE3E3E}" presName="hierChild5" presStyleCnt="0"/>
      <dgm:spPr/>
    </dgm:pt>
    <dgm:pt modelId="{C943BF3A-F1FD-4BD9-9905-437BBC023658}" type="pres">
      <dgm:prSet presAssocID="{2E5426A7-6BDF-42FB-ADE3-D4439257F8A4}" presName="Name37" presStyleLbl="parChTrans1D2" presStyleIdx="1" presStyleCnt="2"/>
      <dgm:spPr/>
      <dgm:t>
        <a:bodyPr/>
        <a:lstStyle/>
        <a:p>
          <a:endParaRPr lang="en-GB"/>
        </a:p>
      </dgm:t>
    </dgm:pt>
    <dgm:pt modelId="{50469769-E28B-4B7A-83D4-92A072CCF3D5}" type="pres">
      <dgm:prSet presAssocID="{2E0C9CBC-7878-485D-A8AD-D7112C76806B}" presName="hierRoot2" presStyleCnt="0">
        <dgm:presLayoutVars>
          <dgm:hierBranch val="init"/>
        </dgm:presLayoutVars>
      </dgm:prSet>
      <dgm:spPr/>
    </dgm:pt>
    <dgm:pt modelId="{CFC42A78-0244-48E5-91E8-24CEE3EE2E6D}" type="pres">
      <dgm:prSet presAssocID="{2E0C9CBC-7878-485D-A8AD-D7112C76806B}" presName="rootComposite" presStyleCnt="0"/>
      <dgm:spPr/>
    </dgm:pt>
    <dgm:pt modelId="{C412353B-D642-4F25-84F4-9803DCBB05CB}" type="pres">
      <dgm:prSet presAssocID="{2E0C9CBC-7878-485D-A8AD-D7112C76806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0EDDD4-97F4-47D5-BFDA-03BFFE35C801}" type="pres">
      <dgm:prSet presAssocID="{2E0C9CBC-7878-485D-A8AD-D7112C76806B}" presName="rootConnector" presStyleLbl="node2" presStyleIdx="1" presStyleCnt="2"/>
      <dgm:spPr/>
      <dgm:t>
        <a:bodyPr/>
        <a:lstStyle/>
        <a:p>
          <a:endParaRPr lang="en-GB"/>
        </a:p>
      </dgm:t>
    </dgm:pt>
    <dgm:pt modelId="{4D818BC6-6EF7-4AF0-86C4-51D214615FA5}" type="pres">
      <dgm:prSet presAssocID="{2E0C9CBC-7878-485D-A8AD-D7112C76806B}" presName="hierChild4" presStyleCnt="0"/>
      <dgm:spPr/>
    </dgm:pt>
    <dgm:pt modelId="{0CDB6208-E52D-49B4-8B30-659FB3F2848E}" type="pres">
      <dgm:prSet presAssocID="{2E0C9CBC-7878-485D-A8AD-D7112C76806B}" presName="hierChild5" presStyleCnt="0"/>
      <dgm:spPr/>
    </dgm:pt>
    <dgm:pt modelId="{6DFCFB73-12EE-4E7E-B3D8-863B22F07C97}" type="pres">
      <dgm:prSet presAssocID="{11D7750F-013F-434B-84AB-CC32F3F3154C}" presName="hierChild3" presStyleCnt="0"/>
      <dgm:spPr/>
    </dgm:pt>
  </dgm:ptLst>
  <dgm:cxnLst>
    <dgm:cxn modelId="{E7E3CDAC-4A01-4363-8427-0C6B328AC097}" type="presOf" srcId="{2E0C9CBC-7878-485D-A8AD-D7112C76806B}" destId="{C412353B-D642-4F25-84F4-9803DCBB05CB}" srcOrd="0" destOrd="0" presId="urn:microsoft.com/office/officeart/2005/8/layout/orgChart1"/>
    <dgm:cxn modelId="{2D410268-F7C2-435E-99A4-44ABBD233323}" type="presOf" srcId="{2E0C9CBC-7878-485D-A8AD-D7112C76806B}" destId="{DC0EDDD4-97F4-47D5-BFDA-03BFFE35C801}" srcOrd="1" destOrd="0" presId="urn:microsoft.com/office/officeart/2005/8/layout/orgChart1"/>
    <dgm:cxn modelId="{ED138B3B-87DB-4E76-8215-A35828CD5845}" type="presOf" srcId="{2E5426A7-6BDF-42FB-ADE3-D4439257F8A4}" destId="{C943BF3A-F1FD-4BD9-9905-437BBC023658}" srcOrd="0" destOrd="0" presId="urn:microsoft.com/office/officeart/2005/8/layout/orgChart1"/>
    <dgm:cxn modelId="{1AA6DED0-131B-4185-8556-933C156BB89A}" type="presOf" srcId="{11D7750F-013F-434B-84AB-CC32F3F3154C}" destId="{B4CF2B4F-5531-41D5-81FE-02CAB72FBFD1}" srcOrd="0" destOrd="0" presId="urn:microsoft.com/office/officeart/2005/8/layout/orgChart1"/>
    <dgm:cxn modelId="{6013F572-4AB5-45FA-9580-33BCB6C55EFF}" type="presOf" srcId="{42E65C45-C211-4B8C-BAC8-FD2050D3D475}" destId="{0FF5411B-085A-4F29-9E14-4DCAE95DC99E}" srcOrd="0" destOrd="0" presId="urn:microsoft.com/office/officeart/2005/8/layout/orgChart1"/>
    <dgm:cxn modelId="{32CE2DDE-8C58-4120-8934-D989514B079E}" srcId="{11D7750F-013F-434B-84AB-CC32F3F3154C}" destId="{2E0C9CBC-7878-485D-A8AD-D7112C76806B}" srcOrd="1" destOrd="0" parTransId="{2E5426A7-6BDF-42FB-ADE3-D4439257F8A4}" sibTransId="{C64A4242-59E1-4698-96E2-E4FD1C89893F}"/>
    <dgm:cxn modelId="{A3FAF747-A9DF-4DDE-B778-E4C19EC95065}" srcId="{86D38934-735D-4117-9B83-C0C03E004326}" destId="{11D7750F-013F-434B-84AB-CC32F3F3154C}" srcOrd="0" destOrd="0" parTransId="{EBE82100-9749-4C22-8BFA-B2F618735E83}" sibTransId="{73A333A3-450A-4405-ABFB-ABCA55A88978}"/>
    <dgm:cxn modelId="{CBB040DC-E18B-4FF8-988B-C93BE9C9A1F9}" type="presOf" srcId="{11D7750F-013F-434B-84AB-CC32F3F3154C}" destId="{6198DCCF-B3B1-4FE2-9F7A-0BB363FABA49}" srcOrd="1" destOrd="0" presId="urn:microsoft.com/office/officeart/2005/8/layout/orgChart1"/>
    <dgm:cxn modelId="{E4D22848-182D-4F49-A610-7F94D2A45868}" type="presOf" srcId="{329512EE-C493-4200-A6EA-123E5DAE3E3E}" destId="{338A4818-CF2A-4405-815D-7ED2A7BAAA0F}" srcOrd="1" destOrd="0" presId="urn:microsoft.com/office/officeart/2005/8/layout/orgChart1"/>
    <dgm:cxn modelId="{7B746626-A7B3-47CA-B9C6-95A3F0097502}" type="presOf" srcId="{86D38934-735D-4117-9B83-C0C03E004326}" destId="{01D487FE-38F9-43CF-97BA-3D5F002F40F9}" srcOrd="0" destOrd="0" presId="urn:microsoft.com/office/officeart/2005/8/layout/orgChart1"/>
    <dgm:cxn modelId="{3D8184FF-0487-4AAA-AF8A-B4621FB94395}" type="presOf" srcId="{329512EE-C493-4200-A6EA-123E5DAE3E3E}" destId="{8E338461-AB1E-4733-B515-717B831CE7AC}" srcOrd="0" destOrd="0" presId="urn:microsoft.com/office/officeart/2005/8/layout/orgChart1"/>
    <dgm:cxn modelId="{2EB389CD-AA2A-4299-8730-948A843324D9}" srcId="{11D7750F-013F-434B-84AB-CC32F3F3154C}" destId="{329512EE-C493-4200-A6EA-123E5DAE3E3E}" srcOrd="0" destOrd="0" parTransId="{42E65C45-C211-4B8C-BAC8-FD2050D3D475}" sibTransId="{70E5406B-DA59-42C2-A6B3-FF1430502412}"/>
    <dgm:cxn modelId="{6D4F6990-AE92-4C6A-B593-F3EB81756072}" type="presParOf" srcId="{01D487FE-38F9-43CF-97BA-3D5F002F40F9}" destId="{7A7A3FE2-5345-469D-A82F-D381561B15EE}" srcOrd="0" destOrd="0" presId="urn:microsoft.com/office/officeart/2005/8/layout/orgChart1"/>
    <dgm:cxn modelId="{0C9B7973-DEEB-4E29-8F94-E3A74E81AF3C}" type="presParOf" srcId="{7A7A3FE2-5345-469D-A82F-D381561B15EE}" destId="{BCE2D323-813F-429A-A2F3-BBA49A578AF9}" srcOrd="0" destOrd="0" presId="urn:microsoft.com/office/officeart/2005/8/layout/orgChart1"/>
    <dgm:cxn modelId="{79E31E1F-1ED4-40C0-AAE6-2530688AF95D}" type="presParOf" srcId="{BCE2D323-813F-429A-A2F3-BBA49A578AF9}" destId="{B4CF2B4F-5531-41D5-81FE-02CAB72FBFD1}" srcOrd="0" destOrd="0" presId="urn:microsoft.com/office/officeart/2005/8/layout/orgChart1"/>
    <dgm:cxn modelId="{7E908EBF-9A66-40D3-8705-F0072E1003B1}" type="presParOf" srcId="{BCE2D323-813F-429A-A2F3-BBA49A578AF9}" destId="{6198DCCF-B3B1-4FE2-9F7A-0BB363FABA49}" srcOrd="1" destOrd="0" presId="urn:microsoft.com/office/officeart/2005/8/layout/orgChart1"/>
    <dgm:cxn modelId="{92E690D5-226F-4871-AC72-0186619E7416}" type="presParOf" srcId="{7A7A3FE2-5345-469D-A82F-D381561B15EE}" destId="{82430F92-E005-4351-AC0C-005C6F9A8E11}" srcOrd="1" destOrd="0" presId="urn:microsoft.com/office/officeart/2005/8/layout/orgChart1"/>
    <dgm:cxn modelId="{C73A6168-0438-4A80-9677-CDAEE47DAEC5}" type="presParOf" srcId="{82430F92-E005-4351-AC0C-005C6F9A8E11}" destId="{0FF5411B-085A-4F29-9E14-4DCAE95DC99E}" srcOrd="0" destOrd="0" presId="urn:microsoft.com/office/officeart/2005/8/layout/orgChart1"/>
    <dgm:cxn modelId="{FEDA64FE-249C-49A9-B82F-725D55236C38}" type="presParOf" srcId="{82430F92-E005-4351-AC0C-005C6F9A8E11}" destId="{DFA72985-8BA0-4A84-B67E-76EE371C6B51}" srcOrd="1" destOrd="0" presId="urn:microsoft.com/office/officeart/2005/8/layout/orgChart1"/>
    <dgm:cxn modelId="{B188DB8E-36AF-4C9C-A87A-726B21336AE2}" type="presParOf" srcId="{DFA72985-8BA0-4A84-B67E-76EE371C6B51}" destId="{486A3A66-2A88-4E18-B620-3D5C715B9345}" srcOrd="0" destOrd="0" presId="urn:microsoft.com/office/officeart/2005/8/layout/orgChart1"/>
    <dgm:cxn modelId="{49F19723-1F95-41B1-A738-22602F02B97D}" type="presParOf" srcId="{486A3A66-2A88-4E18-B620-3D5C715B9345}" destId="{8E338461-AB1E-4733-B515-717B831CE7AC}" srcOrd="0" destOrd="0" presId="urn:microsoft.com/office/officeart/2005/8/layout/orgChart1"/>
    <dgm:cxn modelId="{22E53C8D-C268-436F-A2B5-9AC121EE18F3}" type="presParOf" srcId="{486A3A66-2A88-4E18-B620-3D5C715B9345}" destId="{338A4818-CF2A-4405-815D-7ED2A7BAAA0F}" srcOrd="1" destOrd="0" presId="urn:microsoft.com/office/officeart/2005/8/layout/orgChart1"/>
    <dgm:cxn modelId="{5B06A035-94FD-4734-88BE-E1B3C43A9625}" type="presParOf" srcId="{DFA72985-8BA0-4A84-B67E-76EE371C6B51}" destId="{6AF3B841-F8A1-4310-813B-1E88A608FCD1}" srcOrd="1" destOrd="0" presId="urn:microsoft.com/office/officeart/2005/8/layout/orgChart1"/>
    <dgm:cxn modelId="{DB22F7BB-19E1-4CDB-AFB6-FAA94FA4B5D3}" type="presParOf" srcId="{DFA72985-8BA0-4A84-B67E-76EE371C6B51}" destId="{17A67470-910D-4D66-896A-C15ED3425BA9}" srcOrd="2" destOrd="0" presId="urn:microsoft.com/office/officeart/2005/8/layout/orgChart1"/>
    <dgm:cxn modelId="{FF8D33EA-574A-4ECC-A552-48BFFE0007CC}" type="presParOf" srcId="{82430F92-E005-4351-AC0C-005C6F9A8E11}" destId="{C943BF3A-F1FD-4BD9-9905-437BBC023658}" srcOrd="2" destOrd="0" presId="urn:microsoft.com/office/officeart/2005/8/layout/orgChart1"/>
    <dgm:cxn modelId="{8A63F736-1895-4F84-9BDB-E41616A7D201}" type="presParOf" srcId="{82430F92-E005-4351-AC0C-005C6F9A8E11}" destId="{50469769-E28B-4B7A-83D4-92A072CCF3D5}" srcOrd="3" destOrd="0" presId="urn:microsoft.com/office/officeart/2005/8/layout/orgChart1"/>
    <dgm:cxn modelId="{3E1DE2B5-5752-46FC-BABB-58E44FC74D27}" type="presParOf" srcId="{50469769-E28B-4B7A-83D4-92A072CCF3D5}" destId="{CFC42A78-0244-48E5-91E8-24CEE3EE2E6D}" srcOrd="0" destOrd="0" presId="urn:microsoft.com/office/officeart/2005/8/layout/orgChart1"/>
    <dgm:cxn modelId="{DB2D75E9-EF8F-496B-A339-80230293B354}" type="presParOf" srcId="{CFC42A78-0244-48E5-91E8-24CEE3EE2E6D}" destId="{C412353B-D642-4F25-84F4-9803DCBB05CB}" srcOrd="0" destOrd="0" presId="urn:microsoft.com/office/officeart/2005/8/layout/orgChart1"/>
    <dgm:cxn modelId="{F432CAA8-D96C-426C-B3E5-369F1982CB35}" type="presParOf" srcId="{CFC42A78-0244-48E5-91E8-24CEE3EE2E6D}" destId="{DC0EDDD4-97F4-47D5-BFDA-03BFFE35C801}" srcOrd="1" destOrd="0" presId="urn:microsoft.com/office/officeart/2005/8/layout/orgChart1"/>
    <dgm:cxn modelId="{0B186A06-E150-42DD-9CEA-D98B1D97ECA3}" type="presParOf" srcId="{50469769-E28B-4B7A-83D4-92A072CCF3D5}" destId="{4D818BC6-6EF7-4AF0-86C4-51D214615FA5}" srcOrd="1" destOrd="0" presId="urn:microsoft.com/office/officeart/2005/8/layout/orgChart1"/>
    <dgm:cxn modelId="{72D3A7F3-2BAA-4F62-87A9-3181B41E94BE}" type="presParOf" srcId="{50469769-E28B-4B7A-83D4-92A072CCF3D5}" destId="{0CDB6208-E52D-49B4-8B30-659FB3F2848E}" srcOrd="2" destOrd="0" presId="urn:microsoft.com/office/officeart/2005/8/layout/orgChart1"/>
    <dgm:cxn modelId="{01445913-4E62-4941-8541-5EB59FF0DBA0}" type="presParOf" srcId="{7A7A3FE2-5345-469D-A82F-D381561B15EE}" destId="{6DFCFB73-12EE-4E7E-B3D8-863B22F07C97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DA539A-C00C-41A4-AE47-6B0F98EDC6CF}" type="doc">
      <dgm:prSet loTypeId="urn:microsoft.com/office/officeart/2005/8/layout/hierarchy6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9B1175F-7904-4541-96CD-4FAD00B3FB98}">
      <dgm:prSet phldrT="[Text]"/>
      <dgm:spPr/>
      <dgm:t>
        <a:bodyPr/>
        <a:lstStyle/>
        <a:p>
          <a:r>
            <a:rPr lang="en-GB" dirty="0" smtClean="0"/>
            <a:t>Bone Marrow</a:t>
          </a:r>
          <a:endParaRPr lang="en-GB" dirty="0"/>
        </a:p>
      </dgm:t>
    </dgm:pt>
    <dgm:pt modelId="{B8F77625-7B78-46A3-9142-A572045E03BF}" type="parTrans" cxnId="{8D67AF1E-5E68-43F4-9705-702E700F63B7}">
      <dgm:prSet/>
      <dgm:spPr/>
      <dgm:t>
        <a:bodyPr/>
        <a:lstStyle/>
        <a:p>
          <a:endParaRPr lang="en-GB"/>
        </a:p>
      </dgm:t>
    </dgm:pt>
    <dgm:pt modelId="{2C4659DC-0654-40E1-91B5-3B25EA3DF4D9}" type="sibTrans" cxnId="{8D67AF1E-5E68-43F4-9705-702E700F63B7}">
      <dgm:prSet/>
      <dgm:spPr/>
      <dgm:t>
        <a:bodyPr/>
        <a:lstStyle/>
        <a:p>
          <a:endParaRPr lang="en-GB"/>
        </a:p>
      </dgm:t>
    </dgm:pt>
    <dgm:pt modelId="{E8FBFC93-3BA6-4A08-95D8-3EB836681462}">
      <dgm:prSet phldrT="[Text]"/>
      <dgm:spPr/>
      <dgm:t>
        <a:bodyPr/>
        <a:lstStyle/>
        <a:p>
          <a:r>
            <a:rPr lang="en-GB" dirty="0" smtClean="0"/>
            <a:t>Lymphocytes</a:t>
          </a:r>
          <a:endParaRPr lang="en-GB" dirty="0"/>
        </a:p>
      </dgm:t>
    </dgm:pt>
    <dgm:pt modelId="{8D430D5B-9462-4766-8E3D-B739072EED32}" type="parTrans" cxnId="{3FCDE693-80A4-4932-97CF-1533BB84CD02}">
      <dgm:prSet/>
      <dgm:spPr/>
      <dgm:t>
        <a:bodyPr/>
        <a:lstStyle/>
        <a:p>
          <a:endParaRPr lang="en-GB"/>
        </a:p>
      </dgm:t>
    </dgm:pt>
    <dgm:pt modelId="{667638D4-0A81-4C44-B15C-CED8DEB0FFD4}" type="sibTrans" cxnId="{3FCDE693-80A4-4932-97CF-1533BB84CD02}">
      <dgm:prSet/>
      <dgm:spPr/>
      <dgm:t>
        <a:bodyPr/>
        <a:lstStyle/>
        <a:p>
          <a:endParaRPr lang="en-GB"/>
        </a:p>
      </dgm:t>
    </dgm:pt>
    <dgm:pt modelId="{848A81EA-2EE7-4EB4-B960-55E627BEEE43}">
      <dgm:prSet phldrT="[Text]"/>
      <dgm:spPr/>
      <dgm:t>
        <a:bodyPr/>
        <a:lstStyle/>
        <a:p>
          <a:r>
            <a:rPr lang="en-GB" dirty="0" smtClean="0"/>
            <a:t>Pre T Cells</a:t>
          </a:r>
          <a:endParaRPr lang="en-GB" dirty="0"/>
        </a:p>
      </dgm:t>
    </dgm:pt>
    <dgm:pt modelId="{2577F457-48A1-4B25-B49F-F5EB198922AA}" type="parTrans" cxnId="{507E318B-C482-4D64-B90E-9CDC1BA9BB91}">
      <dgm:prSet/>
      <dgm:spPr/>
      <dgm:t>
        <a:bodyPr/>
        <a:lstStyle/>
        <a:p>
          <a:endParaRPr lang="en-GB"/>
        </a:p>
      </dgm:t>
    </dgm:pt>
    <dgm:pt modelId="{B9446858-1E2F-45F0-B906-95B5C1C50FF3}" type="sibTrans" cxnId="{507E318B-C482-4D64-B90E-9CDC1BA9BB91}">
      <dgm:prSet/>
      <dgm:spPr/>
      <dgm:t>
        <a:bodyPr/>
        <a:lstStyle/>
        <a:p>
          <a:endParaRPr lang="en-GB"/>
        </a:p>
      </dgm:t>
    </dgm:pt>
    <dgm:pt modelId="{727BB872-D804-4463-A3C9-C63B63DDD7B0}">
      <dgm:prSet phldrT="[Text]"/>
      <dgm:spPr/>
      <dgm:t>
        <a:bodyPr/>
        <a:lstStyle/>
        <a:p>
          <a:r>
            <a:rPr lang="en-GB" dirty="0" smtClean="0"/>
            <a:t>Natural Killer Cells</a:t>
          </a:r>
          <a:endParaRPr lang="en-GB" dirty="0"/>
        </a:p>
      </dgm:t>
    </dgm:pt>
    <dgm:pt modelId="{D7ED7D49-46AF-42A8-AE44-DB22E19B8243}" type="parTrans" cxnId="{2F16BAA8-121D-4500-98FD-1A327BDBDBD7}">
      <dgm:prSet/>
      <dgm:spPr/>
      <dgm:t>
        <a:bodyPr/>
        <a:lstStyle/>
        <a:p>
          <a:endParaRPr lang="en-GB"/>
        </a:p>
      </dgm:t>
    </dgm:pt>
    <dgm:pt modelId="{EBD45A16-B5D8-46A7-AADE-B21845FE9895}" type="sibTrans" cxnId="{2F16BAA8-121D-4500-98FD-1A327BDBDBD7}">
      <dgm:prSet/>
      <dgm:spPr/>
      <dgm:t>
        <a:bodyPr/>
        <a:lstStyle/>
        <a:p>
          <a:endParaRPr lang="en-GB"/>
        </a:p>
      </dgm:t>
    </dgm:pt>
    <dgm:pt modelId="{EDD6686B-EA12-45E2-B383-178F4EDF4616}">
      <dgm:prSet phldrT="[Text]" phldr="1"/>
      <dgm:spPr/>
      <dgm:t>
        <a:bodyPr/>
        <a:lstStyle/>
        <a:p>
          <a:endParaRPr lang="en-GB" dirty="0"/>
        </a:p>
      </dgm:t>
    </dgm:pt>
    <dgm:pt modelId="{E04D431F-0980-428C-A1DA-B27DA1B3EF50}" type="parTrans" cxnId="{3B8D1CB3-93B7-42B7-A283-43CA26962C2A}">
      <dgm:prSet/>
      <dgm:spPr/>
      <dgm:t>
        <a:bodyPr/>
        <a:lstStyle/>
        <a:p>
          <a:endParaRPr lang="en-GB"/>
        </a:p>
      </dgm:t>
    </dgm:pt>
    <dgm:pt modelId="{855F0283-E918-4F9C-B2EA-FA521485C81A}" type="sibTrans" cxnId="{3B8D1CB3-93B7-42B7-A283-43CA26962C2A}">
      <dgm:prSet/>
      <dgm:spPr/>
      <dgm:t>
        <a:bodyPr/>
        <a:lstStyle/>
        <a:p>
          <a:endParaRPr lang="en-GB"/>
        </a:p>
      </dgm:t>
    </dgm:pt>
    <dgm:pt modelId="{D223104F-6E0F-48EE-9B76-509F0F6156C2}">
      <dgm:prSet phldrT="[Text]" phldr="1"/>
      <dgm:spPr/>
      <dgm:t>
        <a:bodyPr/>
        <a:lstStyle/>
        <a:p>
          <a:endParaRPr lang="en-GB" dirty="0"/>
        </a:p>
      </dgm:t>
    </dgm:pt>
    <dgm:pt modelId="{E470DFD1-F1B5-4B99-9732-3565966E42B3}" type="parTrans" cxnId="{31D4B009-F331-407C-947C-59DD60A0C6BD}">
      <dgm:prSet/>
      <dgm:spPr/>
      <dgm:t>
        <a:bodyPr/>
        <a:lstStyle/>
        <a:p>
          <a:endParaRPr lang="en-GB"/>
        </a:p>
      </dgm:t>
    </dgm:pt>
    <dgm:pt modelId="{1D651EE9-2854-460F-835E-4B2383AAF026}" type="sibTrans" cxnId="{31D4B009-F331-407C-947C-59DD60A0C6BD}">
      <dgm:prSet/>
      <dgm:spPr/>
      <dgm:t>
        <a:bodyPr/>
        <a:lstStyle/>
        <a:p>
          <a:endParaRPr lang="en-GB"/>
        </a:p>
      </dgm:t>
    </dgm:pt>
    <dgm:pt modelId="{FE0C4532-4DE0-481B-B0BE-C295A9A83A58}">
      <dgm:prSet phldrT="[Text]"/>
      <dgm:spPr/>
      <dgm:t>
        <a:bodyPr/>
        <a:lstStyle/>
        <a:p>
          <a:r>
            <a:rPr lang="en-GB" dirty="0" smtClean="0"/>
            <a:t>Circulatory System</a:t>
          </a:r>
          <a:endParaRPr lang="en-GB" dirty="0"/>
        </a:p>
      </dgm:t>
    </dgm:pt>
    <dgm:pt modelId="{75FA57CB-AC0E-43D6-ACAC-39C92D449B2F}" type="parTrans" cxnId="{E0E62E74-989F-4379-8E30-E4FEED051E4E}">
      <dgm:prSet/>
      <dgm:spPr/>
      <dgm:t>
        <a:bodyPr/>
        <a:lstStyle/>
        <a:p>
          <a:endParaRPr lang="en-GB"/>
        </a:p>
      </dgm:t>
    </dgm:pt>
    <dgm:pt modelId="{3E9C1672-570B-41AE-A557-B6EEB0DA998F}" type="sibTrans" cxnId="{E0E62E74-989F-4379-8E30-E4FEED051E4E}">
      <dgm:prSet/>
      <dgm:spPr/>
      <dgm:t>
        <a:bodyPr/>
        <a:lstStyle/>
        <a:p>
          <a:endParaRPr lang="en-GB"/>
        </a:p>
      </dgm:t>
    </dgm:pt>
    <dgm:pt modelId="{522C401C-FBE1-42C6-BFFB-C1953FFAF8B8}">
      <dgm:prSet/>
      <dgm:spPr/>
      <dgm:t>
        <a:bodyPr/>
        <a:lstStyle/>
        <a:p>
          <a:r>
            <a:rPr lang="en-GB" dirty="0" smtClean="0"/>
            <a:t>Mature B Cells</a:t>
          </a:r>
          <a:endParaRPr lang="en-GB" dirty="0"/>
        </a:p>
      </dgm:t>
    </dgm:pt>
    <dgm:pt modelId="{746A8D7F-FCFE-4EC1-AFED-ABC7B600C7B6}" type="parTrans" cxnId="{23990470-D29D-4B05-ACCE-133E21E5E9E7}">
      <dgm:prSet/>
      <dgm:spPr/>
      <dgm:t>
        <a:bodyPr/>
        <a:lstStyle/>
        <a:p>
          <a:endParaRPr lang="en-GB"/>
        </a:p>
      </dgm:t>
    </dgm:pt>
    <dgm:pt modelId="{AEF8A827-A841-4E65-A973-A90F9CA06129}" type="sibTrans" cxnId="{23990470-D29D-4B05-ACCE-133E21E5E9E7}">
      <dgm:prSet/>
      <dgm:spPr/>
      <dgm:t>
        <a:bodyPr/>
        <a:lstStyle/>
        <a:p>
          <a:endParaRPr lang="en-GB"/>
        </a:p>
      </dgm:t>
    </dgm:pt>
    <dgm:pt modelId="{FCEE4B05-F487-4FE9-85A9-1575E32BDFFC}">
      <dgm:prSet/>
      <dgm:spPr/>
      <dgm:t>
        <a:bodyPr/>
        <a:lstStyle/>
        <a:p>
          <a:r>
            <a:rPr lang="en-GB" dirty="0" smtClean="0"/>
            <a:t>Thymus Gland</a:t>
          </a:r>
          <a:endParaRPr lang="en-GB" dirty="0"/>
        </a:p>
      </dgm:t>
    </dgm:pt>
    <dgm:pt modelId="{B499CE84-BF19-4B8F-9313-867C81DA7A0E}" type="parTrans" cxnId="{B3BD8B15-A449-42A8-AC20-97360495354B}">
      <dgm:prSet/>
      <dgm:spPr/>
      <dgm:t>
        <a:bodyPr/>
        <a:lstStyle/>
        <a:p>
          <a:endParaRPr lang="en-GB"/>
        </a:p>
      </dgm:t>
    </dgm:pt>
    <dgm:pt modelId="{EEE17051-93B8-4886-900E-B16082B423E4}" type="sibTrans" cxnId="{B3BD8B15-A449-42A8-AC20-97360495354B}">
      <dgm:prSet/>
      <dgm:spPr/>
      <dgm:t>
        <a:bodyPr/>
        <a:lstStyle/>
        <a:p>
          <a:endParaRPr lang="en-GB"/>
        </a:p>
      </dgm:t>
    </dgm:pt>
    <dgm:pt modelId="{3C69ECA3-5C0D-4380-9CFF-64B181334E28}">
      <dgm:prSet/>
      <dgm:spPr/>
      <dgm:t>
        <a:bodyPr/>
        <a:lstStyle/>
        <a:p>
          <a:r>
            <a:rPr lang="en-GB" dirty="0" smtClean="0"/>
            <a:t>Mature T Cell</a:t>
          </a:r>
          <a:endParaRPr lang="en-GB" dirty="0"/>
        </a:p>
      </dgm:t>
    </dgm:pt>
    <dgm:pt modelId="{97CB29B2-AB1E-4A8B-A1DC-49C560BF6F92}" type="parTrans" cxnId="{54BDFE5D-4737-421E-AE9A-2A61B829408D}">
      <dgm:prSet/>
      <dgm:spPr/>
      <dgm:t>
        <a:bodyPr/>
        <a:lstStyle/>
        <a:p>
          <a:endParaRPr lang="en-GB"/>
        </a:p>
      </dgm:t>
    </dgm:pt>
    <dgm:pt modelId="{997555E1-671B-44DE-AF65-A79122B2C5DF}" type="sibTrans" cxnId="{54BDFE5D-4737-421E-AE9A-2A61B829408D}">
      <dgm:prSet/>
      <dgm:spPr/>
      <dgm:t>
        <a:bodyPr/>
        <a:lstStyle/>
        <a:p>
          <a:endParaRPr lang="en-GB"/>
        </a:p>
      </dgm:t>
    </dgm:pt>
    <dgm:pt modelId="{5DC68D7F-2031-43F5-8649-1FBCECB7F079}">
      <dgm:prSet phldrT="[Text]" phldr="1"/>
      <dgm:spPr/>
      <dgm:t>
        <a:bodyPr/>
        <a:lstStyle/>
        <a:p>
          <a:endParaRPr lang="en-GB" dirty="0"/>
        </a:p>
      </dgm:t>
    </dgm:pt>
    <dgm:pt modelId="{9323D946-8F95-49D0-982A-77544273275D}" type="parTrans" cxnId="{5FB96E35-0522-4563-8446-3E820EBFCDC8}">
      <dgm:prSet/>
      <dgm:spPr/>
      <dgm:t>
        <a:bodyPr/>
        <a:lstStyle/>
        <a:p>
          <a:endParaRPr lang="en-GB"/>
        </a:p>
      </dgm:t>
    </dgm:pt>
    <dgm:pt modelId="{A096583F-89B3-4000-BF54-20664A7FE395}" type="sibTrans" cxnId="{5FB96E35-0522-4563-8446-3E820EBFCDC8}">
      <dgm:prSet/>
      <dgm:spPr/>
      <dgm:t>
        <a:bodyPr/>
        <a:lstStyle/>
        <a:p>
          <a:endParaRPr lang="en-GB"/>
        </a:p>
      </dgm:t>
    </dgm:pt>
    <dgm:pt modelId="{3DC31825-4121-44C7-B1D0-50D99059F823}">
      <dgm:prSet phldrT="[Text]"/>
      <dgm:spPr/>
      <dgm:t>
        <a:bodyPr/>
        <a:lstStyle/>
        <a:p>
          <a:r>
            <a:rPr lang="en-GB" dirty="0" smtClean="0"/>
            <a:t>Lymphatic Fluid and Tissues</a:t>
          </a:r>
          <a:endParaRPr lang="en-GB" dirty="0"/>
        </a:p>
      </dgm:t>
    </dgm:pt>
    <dgm:pt modelId="{425B178D-39FF-4177-8EE2-EE50C068FDEC}" type="parTrans" cxnId="{18B87631-53A0-4B72-830A-0D80B1A75E2F}">
      <dgm:prSet/>
      <dgm:spPr/>
      <dgm:t>
        <a:bodyPr/>
        <a:lstStyle/>
        <a:p>
          <a:endParaRPr lang="en-GB"/>
        </a:p>
      </dgm:t>
    </dgm:pt>
    <dgm:pt modelId="{8E0A2D35-9586-40EF-89A5-0EC2608E097E}" type="sibTrans" cxnId="{18B87631-53A0-4B72-830A-0D80B1A75E2F}">
      <dgm:prSet/>
      <dgm:spPr/>
      <dgm:t>
        <a:bodyPr/>
        <a:lstStyle/>
        <a:p>
          <a:endParaRPr lang="en-GB"/>
        </a:p>
      </dgm:t>
    </dgm:pt>
    <dgm:pt modelId="{1538BF49-28A2-49E3-B077-FC79E1CC9736}">
      <dgm:prSet/>
      <dgm:spPr/>
      <dgm:t>
        <a:bodyPr/>
        <a:lstStyle/>
        <a:p>
          <a:r>
            <a:rPr lang="en-GB" dirty="0" smtClean="0"/>
            <a:t>Mature B Cells</a:t>
          </a:r>
          <a:endParaRPr lang="en-GB" dirty="0"/>
        </a:p>
      </dgm:t>
    </dgm:pt>
    <dgm:pt modelId="{97B1FF18-A72C-428D-ADE0-2F3C2642CE3B}" type="parTrans" cxnId="{CA2451E2-098A-4D59-9EB7-EF800C9A4BAB}">
      <dgm:prSet/>
      <dgm:spPr/>
      <dgm:t>
        <a:bodyPr/>
        <a:lstStyle/>
        <a:p>
          <a:endParaRPr lang="en-GB"/>
        </a:p>
      </dgm:t>
    </dgm:pt>
    <dgm:pt modelId="{094AB7C9-35BB-4D94-B235-4DC72E06F7EB}" type="sibTrans" cxnId="{CA2451E2-098A-4D59-9EB7-EF800C9A4BAB}">
      <dgm:prSet/>
      <dgm:spPr/>
      <dgm:t>
        <a:bodyPr/>
        <a:lstStyle/>
        <a:p>
          <a:endParaRPr lang="en-GB"/>
        </a:p>
      </dgm:t>
    </dgm:pt>
    <dgm:pt modelId="{52DCFD77-D523-49B8-ACBB-5C0E50F2018F}">
      <dgm:prSet/>
      <dgm:spPr/>
      <dgm:t>
        <a:bodyPr/>
        <a:lstStyle/>
        <a:p>
          <a:r>
            <a:rPr lang="en-GB" dirty="0" smtClean="0"/>
            <a:t>Mature B Cells</a:t>
          </a:r>
          <a:endParaRPr lang="en-GB" dirty="0"/>
        </a:p>
      </dgm:t>
    </dgm:pt>
    <dgm:pt modelId="{61779717-2EB0-405E-95F7-01281F226064}" type="parTrans" cxnId="{789FA2AC-90B6-4078-A024-2A59340C5E8D}">
      <dgm:prSet/>
      <dgm:spPr/>
      <dgm:t>
        <a:bodyPr/>
        <a:lstStyle/>
        <a:p>
          <a:endParaRPr lang="en-GB"/>
        </a:p>
      </dgm:t>
    </dgm:pt>
    <dgm:pt modelId="{3C41CF10-8C8B-4A5C-B5E3-5F105E33F293}" type="sibTrans" cxnId="{789FA2AC-90B6-4078-A024-2A59340C5E8D}">
      <dgm:prSet/>
      <dgm:spPr/>
      <dgm:t>
        <a:bodyPr/>
        <a:lstStyle/>
        <a:p>
          <a:endParaRPr lang="en-GB"/>
        </a:p>
      </dgm:t>
    </dgm:pt>
    <dgm:pt modelId="{5F22C8EB-24D4-4562-BF54-24C846A2EB38}" type="pres">
      <dgm:prSet presAssocID="{86DA539A-C00C-41A4-AE47-6B0F98EDC6C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984D4C5-C992-48D2-A71E-050501DA32AB}" type="pres">
      <dgm:prSet presAssocID="{86DA539A-C00C-41A4-AE47-6B0F98EDC6CF}" presName="hierFlow" presStyleCnt="0"/>
      <dgm:spPr/>
    </dgm:pt>
    <dgm:pt modelId="{143AD3A8-5CAA-4ACE-B627-05F1466BC0AC}" type="pres">
      <dgm:prSet presAssocID="{86DA539A-C00C-41A4-AE47-6B0F98EDC6CF}" presName="firstBuf" presStyleCnt="0"/>
      <dgm:spPr/>
    </dgm:pt>
    <dgm:pt modelId="{1C519B6D-7D5A-4194-A14F-0AE56E5E60BD}" type="pres">
      <dgm:prSet presAssocID="{86DA539A-C00C-41A4-AE47-6B0F98EDC6C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AF597D9-B49C-44B8-9340-A579E03F9A22}" type="pres">
      <dgm:prSet presAssocID="{C9B1175F-7904-4541-96CD-4FAD00B3FB98}" presName="Name14" presStyleCnt="0"/>
      <dgm:spPr/>
    </dgm:pt>
    <dgm:pt modelId="{BB4B91E5-E26C-4AF8-9485-E2BCD81D3493}" type="pres">
      <dgm:prSet presAssocID="{C9B1175F-7904-4541-96CD-4FAD00B3FB9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AEE36C-4CB3-4746-AC49-679CF26A2F59}" type="pres">
      <dgm:prSet presAssocID="{C9B1175F-7904-4541-96CD-4FAD00B3FB98}" presName="hierChild2" presStyleCnt="0"/>
      <dgm:spPr/>
    </dgm:pt>
    <dgm:pt modelId="{A7FCC8CC-0F02-42ED-9A13-E13317C0B5A5}" type="pres">
      <dgm:prSet presAssocID="{8D430D5B-9462-4766-8E3D-B739072EED32}" presName="Name19" presStyleLbl="parChTrans1D2" presStyleIdx="0" presStyleCnt="1"/>
      <dgm:spPr/>
      <dgm:t>
        <a:bodyPr/>
        <a:lstStyle/>
        <a:p>
          <a:endParaRPr lang="en-GB"/>
        </a:p>
      </dgm:t>
    </dgm:pt>
    <dgm:pt modelId="{BA1D6C97-F43E-4B5C-8B90-3232B7CD7D35}" type="pres">
      <dgm:prSet presAssocID="{E8FBFC93-3BA6-4A08-95D8-3EB836681462}" presName="Name21" presStyleCnt="0"/>
      <dgm:spPr/>
    </dgm:pt>
    <dgm:pt modelId="{33EBA6CE-1B77-411E-B96A-D2A3E73F48BB}" type="pres">
      <dgm:prSet presAssocID="{E8FBFC93-3BA6-4A08-95D8-3EB836681462}" presName="level2Shape" presStyleLbl="node2" presStyleIdx="0" presStyleCnt="1"/>
      <dgm:spPr/>
      <dgm:t>
        <a:bodyPr/>
        <a:lstStyle/>
        <a:p>
          <a:endParaRPr lang="en-GB"/>
        </a:p>
      </dgm:t>
    </dgm:pt>
    <dgm:pt modelId="{229AF55F-629D-4D74-B6E9-A8542D895C66}" type="pres">
      <dgm:prSet presAssocID="{E8FBFC93-3BA6-4A08-95D8-3EB836681462}" presName="hierChild3" presStyleCnt="0"/>
      <dgm:spPr/>
    </dgm:pt>
    <dgm:pt modelId="{E5B11C24-2A1B-423C-8C81-BC398F873F5E}" type="pres">
      <dgm:prSet presAssocID="{2577F457-48A1-4B25-B49F-F5EB198922AA}" presName="Name19" presStyleLbl="parChTrans1D3" presStyleIdx="0" presStyleCnt="3"/>
      <dgm:spPr/>
      <dgm:t>
        <a:bodyPr/>
        <a:lstStyle/>
        <a:p>
          <a:endParaRPr lang="en-GB"/>
        </a:p>
      </dgm:t>
    </dgm:pt>
    <dgm:pt modelId="{C0523121-2D3B-4D8B-956D-D2A74FC0F6D8}" type="pres">
      <dgm:prSet presAssocID="{848A81EA-2EE7-4EB4-B960-55E627BEEE43}" presName="Name21" presStyleCnt="0"/>
      <dgm:spPr/>
    </dgm:pt>
    <dgm:pt modelId="{207A9E8F-C985-4CD8-A390-698A7D8BDECD}" type="pres">
      <dgm:prSet presAssocID="{848A81EA-2EE7-4EB4-B960-55E627BEEE43}" presName="level2Shape" presStyleLbl="node3" presStyleIdx="0" presStyleCnt="3"/>
      <dgm:spPr/>
      <dgm:t>
        <a:bodyPr/>
        <a:lstStyle/>
        <a:p>
          <a:endParaRPr lang="en-GB"/>
        </a:p>
      </dgm:t>
    </dgm:pt>
    <dgm:pt modelId="{FB5D3303-B883-4E39-BC56-707A024FFE27}" type="pres">
      <dgm:prSet presAssocID="{848A81EA-2EE7-4EB4-B960-55E627BEEE43}" presName="hierChild3" presStyleCnt="0"/>
      <dgm:spPr/>
    </dgm:pt>
    <dgm:pt modelId="{4581944D-C983-41C1-87DC-B6469B7283A3}" type="pres">
      <dgm:prSet presAssocID="{B499CE84-BF19-4B8F-9313-867C81DA7A0E}" presName="Name19" presStyleLbl="parChTrans1D4" presStyleIdx="0" presStyleCnt="4"/>
      <dgm:spPr/>
      <dgm:t>
        <a:bodyPr/>
        <a:lstStyle/>
        <a:p>
          <a:endParaRPr lang="en-GB"/>
        </a:p>
      </dgm:t>
    </dgm:pt>
    <dgm:pt modelId="{3217ABA8-EAA3-4B88-B958-B55A0BFA1ADC}" type="pres">
      <dgm:prSet presAssocID="{FCEE4B05-F487-4FE9-85A9-1575E32BDFFC}" presName="Name21" presStyleCnt="0"/>
      <dgm:spPr/>
    </dgm:pt>
    <dgm:pt modelId="{3688D5EB-074A-44C6-B01B-5EC193B724C2}" type="pres">
      <dgm:prSet presAssocID="{FCEE4B05-F487-4FE9-85A9-1575E32BDFFC}" presName="level2Shape" presStyleLbl="node4" presStyleIdx="0" presStyleCnt="4"/>
      <dgm:spPr/>
      <dgm:t>
        <a:bodyPr/>
        <a:lstStyle/>
        <a:p>
          <a:endParaRPr lang="en-GB"/>
        </a:p>
      </dgm:t>
    </dgm:pt>
    <dgm:pt modelId="{CB74136B-6093-4965-824F-E7C3098BD1B0}" type="pres">
      <dgm:prSet presAssocID="{FCEE4B05-F487-4FE9-85A9-1575E32BDFFC}" presName="hierChild3" presStyleCnt="0"/>
      <dgm:spPr/>
    </dgm:pt>
    <dgm:pt modelId="{7A11DE12-7335-4995-8649-45D8668C57C9}" type="pres">
      <dgm:prSet presAssocID="{97CB29B2-AB1E-4A8B-A1DC-49C560BF6F92}" presName="Name19" presStyleLbl="parChTrans1D4" presStyleIdx="1" presStyleCnt="4"/>
      <dgm:spPr/>
      <dgm:t>
        <a:bodyPr/>
        <a:lstStyle/>
        <a:p>
          <a:endParaRPr lang="en-GB"/>
        </a:p>
      </dgm:t>
    </dgm:pt>
    <dgm:pt modelId="{B72C6E0F-8DBF-4046-8B7A-4E3C86F35AD7}" type="pres">
      <dgm:prSet presAssocID="{3C69ECA3-5C0D-4380-9CFF-64B181334E28}" presName="Name21" presStyleCnt="0"/>
      <dgm:spPr/>
    </dgm:pt>
    <dgm:pt modelId="{BD2A0EEE-1257-4205-93D1-B74AAD97E670}" type="pres">
      <dgm:prSet presAssocID="{3C69ECA3-5C0D-4380-9CFF-64B181334E28}" presName="level2Shape" presStyleLbl="node4" presStyleIdx="1" presStyleCnt="4"/>
      <dgm:spPr/>
      <dgm:t>
        <a:bodyPr/>
        <a:lstStyle/>
        <a:p>
          <a:endParaRPr lang="en-GB"/>
        </a:p>
      </dgm:t>
    </dgm:pt>
    <dgm:pt modelId="{01D6CD84-6D0B-49C2-94A3-61074D1200C5}" type="pres">
      <dgm:prSet presAssocID="{3C69ECA3-5C0D-4380-9CFF-64B181334E28}" presName="hierChild3" presStyleCnt="0"/>
      <dgm:spPr/>
    </dgm:pt>
    <dgm:pt modelId="{703163CB-31D1-472D-9F23-99E553170606}" type="pres">
      <dgm:prSet presAssocID="{D7ED7D49-46AF-42A8-AE44-DB22E19B8243}" presName="Name19" presStyleLbl="parChTrans1D3" presStyleIdx="1" presStyleCnt="3"/>
      <dgm:spPr/>
      <dgm:t>
        <a:bodyPr/>
        <a:lstStyle/>
        <a:p>
          <a:endParaRPr lang="en-GB"/>
        </a:p>
      </dgm:t>
    </dgm:pt>
    <dgm:pt modelId="{09C117DA-3C4E-447D-B6FC-C1DEB52A5CCF}" type="pres">
      <dgm:prSet presAssocID="{727BB872-D804-4463-A3C9-C63B63DDD7B0}" presName="Name21" presStyleCnt="0"/>
      <dgm:spPr/>
    </dgm:pt>
    <dgm:pt modelId="{7729B9A7-6A9F-4C6E-83EB-7CA398F07BEC}" type="pres">
      <dgm:prSet presAssocID="{727BB872-D804-4463-A3C9-C63B63DDD7B0}" presName="level2Shape" presStyleLbl="node3" presStyleIdx="1" presStyleCnt="3"/>
      <dgm:spPr/>
      <dgm:t>
        <a:bodyPr/>
        <a:lstStyle/>
        <a:p>
          <a:endParaRPr lang="en-GB"/>
        </a:p>
      </dgm:t>
    </dgm:pt>
    <dgm:pt modelId="{36251D1A-AF79-4F69-ACD4-9BFDFA2A6067}" type="pres">
      <dgm:prSet presAssocID="{727BB872-D804-4463-A3C9-C63B63DDD7B0}" presName="hierChild3" presStyleCnt="0"/>
      <dgm:spPr/>
    </dgm:pt>
    <dgm:pt modelId="{5B66584B-C99B-4FBA-A4B6-5400AA4A296D}" type="pres">
      <dgm:prSet presAssocID="{746A8D7F-FCFE-4EC1-AFED-ABC7B600C7B6}" presName="Name19" presStyleLbl="parChTrans1D3" presStyleIdx="2" presStyleCnt="3"/>
      <dgm:spPr/>
      <dgm:t>
        <a:bodyPr/>
        <a:lstStyle/>
        <a:p>
          <a:endParaRPr lang="en-GB"/>
        </a:p>
      </dgm:t>
    </dgm:pt>
    <dgm:pt modelId="{91108DA1-E66C-4811-9A6A-4BA7F4576F4A}" type="pres">
      <dgm:prSet presAssocID="{522C401C-FBE1-42C6-BFFB-C1953FFAF8B8}" presName="Name21" presStyleCnt="0"/>
      <dgm:spPr/>
    </dgm:pt>
    <dgm:pt modelId="{7E128FE6-6085-4C26-AD6F-179BAA68DEFC}" type="pres">
      <dgm:prSet presAssocID="{522C401C-FBE1-42C6-BFFB-C1953FFAF8B8}" presName="level2Shape" presStyleLbl="node3" presStyleIdx="2" presStyleCnt="3" custLinFactNeighborX="-1748" custLinFactNeighborY="976"/>
      <dgm:spPr/>
      <dgm:t>
        <a:bodyPr/>
        <a:lstStyle/>
        <a:p>
          <a:endParaRPr lang="en-GB"/>
        </a:p>
      </dgm:t>
    </dgm:pt>
    <dgm:pt modelId="{C9224BF0-5C25-4126-A0CD-A429DF13AC2B}" type="pres">
      <dgm:prSet presAssocID="{522C401C-FBE1-42C6-BFFB-C1953FFAF8B8}" presName="hierChild3" presStyleCnt="0"/>
      <dgm:spPr/>
    </dgm:pt>
    <dgm:pt modelId="{A07419C7-6491-4109-A9C7-AE7DB0A78DB5}" type="pres">
      <dgm:prSet presAssocID="{97B1FF18-A72C-428D-ADE0-2F3C2642CE3B}" presName="Name19" presStyleLbl="parChTrans1D4" presStyleIdx="2" presStyleCnt="4"/>
      <dgm:spPr/>
      <dgm:t>
        <a:bodyPr/>
        <a:lstStyle/>
        <a:p>
          <a:endParaRPr lang="en-GB"/>
        </a:p>
      </dgm:t>
    </dgm:pt>
    <dgm:pt modelId="{C85EB796-76E3-4894-895F-EA50BDE48345}" type="pres">
      <dgm:prSet presAssocID="{1538BF49-28A2-49E3-B077-FC79E1CC9736}" presName="Name21" presStyleCnt="0"/>
      <dgm:spPr/>
    </dgm:pt>
    <dgm:pt modelId="{18EEED62-7C0A-4F59-98D2-A46FBD55C222}" type="pres">
      <dgm:prSet presAssocID="{1538BF49-28A2-49E3-B077-FC79E1CC9736}" presName="level2Shape" presStyleLbl="node4" presStyleIdx="2" presStyleCnt="4"/>
      <dgm:spPr/>
      <dgm:t>
        <a:bodyPr/>
        <a:lstStyle/>
        <a:p>
          <a:endParaRPr lang="en-GB"/>
        </a:p>
      </dgm:t>
    </dgm:pt>
    <dgm:pt modelId="{6AB4943F-9C77-4B49-A670-A8071D1912C6}" type="pres">
      <dgm:prSet presAssocID="{1538BF49-28A2-49E3-B077-FC79E1CC9736}" presName="hierChild3" presStyleCnt="0"/>
      <dgm:spPr/>
    </dgm:pt>
    <dgm:pt modelId="{F9978E3B-C778-40F1-AB4F-D705566EF98D}" type="pres">
      <dgm:prSet presAssocID="{61779717-2EB0-405E-95F7-01281F226064}" presName="Name19" presStyleLbl="parChTrans1D4" presStyleIdx="3" presStyleCnt="4"/>
      <dgm:spPr/>
      <dgm:t>
        <a:bodyPr/>
        <a:lstStyle/>
        <a:p>
          <a:endParaRPr lang="en-GB"/>
        </a:p>
      </dgm:t>
    </dgm:pt>
    <dgm:pt modelId="{ADD0D9CF-EB35-4077-8AF8-286E669633F1}" type="pres">
      <dgm:prSet presAssocID="{52DCFD77-D523-49B8-ACBB-5C0E50F2018F}" presName="Name21" presStyleCnt="0"/>
      <dgm:spPr/>
    </dgm:pt>
    <dgm:pt modelId="{3F5025B4-7553-474F-A3F8-64F4090299C9}" type="pres">
      <dgm:prSet presAssocID="{52DCFD77-D523-49B8-ACBB-5C0E50F2018F}" presName="level2Shape" presStyleLbl="node4" presStyleIdx="3" presStyleCnt="4"/>
      <dgm:spPr/>
      <dgm:t>
        <a:bodyPr/>
        <a:lstStyle/>
        <a:p>
          <a:endParaRPr lang="en-GB"/>
        </a:p>
      </dgm:t>
    </dgm:pt>
    <dgm:pt modelId="{E6DE37F6-1806-4B1B-A771-A5C3D513447D}" type="pres">
      <dgm:prSet presAssocID="{52DCFD77-D523-49B8-ACBB-5C0E50F2018F}" presName="hierChild3" presStyleCnt="0"/>
      <dgm:spPr/>
    </dgm:pt>
    <dgm:pt modelId="{7C3422A9-44F5-4B0B-B79F-34B75771C9A4}" type="pres">
      <dgm:prSet presAssocID="{86DA539A-C00C-41A4-AE47-6B0F98EDC6CF}" presName="bgShapesFlow" presStyleCnt="0"/>
      <dgm:spPr/>
    </dgm:pt>
    <dgm:pt modelId="{25B5AF31-6F78-4883-BFB1-A3090A483C70}" type="pres">
      <dgm:prSet presAssocID="{EDD6686B-EA12-45E2-B383-178F4EDF4616}" presName="rectComp" presStyleCnt="0"/>
      <dgm:spPr/>
    </dgm:pt>
    <dgm:pt modelId="{40ED88C9-1E5B-4509-8BDB-F6F00D4EB75C}" type="pres">
      <dgm:prSet presAssocID="{EDD6686B-EA12-45E2-B383-178F4EDF4616}" presName="bgRect" presStyleLbl="bgShp" presStyleIdx="0" presStyleCnt="5" custLinFactNeighborX="520" custLinFactNeighborY="-437"/>
      <dgm:spPr/>
      <dgm:t>
        <a:bodyPr/>
        <a:lstStyle/>
        <a:p>
          <a:endParaRPr lang="en-GB"/>
        </a:p>
      </dgm:t>
    </dgm:pt>
    <dgm:pt modelId="{36B91DD6-9E2B-4614-9FDD-B6DC6B7011BF}" type="pres">
      <dgm:prSet presAssocID="{EDD6686B-EA12-45E2-B383-178F4EDF4616}" presName="bgRectTx" presStyleLbl="bgShp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F4462AA-9E1F-48E5-AC1B-16F572994CB2}" type="pres">
      <dgm:prSet presAssocID="{EDD6686B-EA12-45E2-B383-178F4EDF4616}" presName="spComp" presStyleCnt="0"/>
      <dgm:spPr/>
    </dgm:pt>
    <dgm:pt modelId="{BFFC2D1F-DFD7-443E-AD6F-5C88C1897BAD}" type="pres">
      <dgm:prSet presAssocID="{EDD6686B-EA12-45E2-B383-178F4EDF4616}" presName="vSp" presStyleCnt="0"/>
      <dgm:spPr/>
    </dgm:pt>
    <dgm:pt modelId="{F0E469EC-5AE9-440E-9AF4-9A532A71B1AC}" type="pres">
      <dgm:prSet presAssocID="{D223104F-6E0F-48EE-9B76-509F0F6156C2}" presName="rectComp" presStyleCnt="0"/>
      <dgm:spPr/>
    </dgm:pt>
    <dgm:pt modelId="{1B63F690-5466-4802-8E42-B035CE5BEE43}" type="pres">
      <dgm:prSet presAssocID="{D223104F-6E0F-48EE-9B76-509F0F6156C2}" presName="bgRect" presStyleLbl="bgShp" presStyleIdx="1" presStyleCnt="5"/>
      <dgm:spPr/>
      <dgm:t>
        <a:bodyPr/>
        <a:lstStyle/>
        <a:p>
          <a:endParaRPr lang="en-GB"/>
        </a:p>
      </dgm:t>
    </dgm:pt>
    <dgm:pt modelId="{F8122DDA-4E94-4C34-91A0-40ED8CDAE34F}" type="pres">
      <dgm:prSet presAssocID="{D223104F-6E0F-48EE-9B76-509F0F6156C2}" presName="bgRectTx" presStyleLbl="bgShp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FD2BEA-F61C-4B9D-8675-7167FC93FB9F}" type="pres">
      <dgm:prSet presAssocID="{D223104F-6E0F-48EE-9B76-509F0F6156C2}" presName="spComp" presStyleCnt="0"/>
      <dgm:spPr/>
    </dgm:pt>
    <dgm:pt modelId="{954E8EA1-5904-46F3-AE6C-53751C8EA09E}" type="pres">
      <dgm:prSet presAssocID="{D223104F-6E0F-48EE-9B76-509F0F6156C2}" presName="vSp" presStyleCnt="0"/>
      <dgm:spPr/>
    </dgm:pt>
    <dgm:pt modelId="{28EABD2A-0EFE-47C6-ADE5-743C7979B381}" type="pres">
      <dgm:prSet presAssocID="{FE0C4532-4DE0-481B-B0BE-C295A9A83A58}" presName="rectComp" presStyleCnt="0"/>
      <dgm:spPr/>
    </dgm:pt>
    <dgm:pt modelId="{A45CE63E-E6EF-4D5D-88DF-E74A8652FB14}" type="pres">
      <dgm:prSet presAssocID="{FE0C4532-4DE0-481B-B0BE-C295A9A83A58}" presName="bgRect" presStyleLbl="bgShp" presStyleIdx="2" presStyleCnt="5" custLinFactNeighborX="-348" custLinFactNeighborY="149"/>
      <dgm:spPr/>
      <dgm:t>
        <a:bodyPr/>
        <a:lstStyle/>
        <a:p>
          <a:endParaRPr lang="en-GB"/>
        </a:p>
      </dgm:t>
    </dgm:pt>
    <dgm:pt modelId="{21E81188-7C4C-4C5E-996A-ECCF6738E203}" type="pres">
      <dgm:prSet presAssocID="{FE0C4532-4DE0-481B-B0BE-C295A9A83A58}" presName="bgRectTx" presStyleLbl="bgShp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021909-749B-454C-B1FF-27DA692F0C83}" type="pres">
      <dgm:prSet presAssocID="{FE0C4532-4DE0-481B-B0BE-C295A9A83A58}" presName="spComp" presStyleCnt="0"/>
      <dgm:spPr/>
    </dgm:pt>
    <dgm:pt modelId="{CE0C01D3-A93F-4F2A-8C67-E3021FACE2CA}" type="pres">
      <dgm:prSet presAssocID="{FE0C4532-4DE0-481B-B0BE-C295A9A83A58}" presName="vSp" presStyleCnt="0"/>
      <dgm:spPr/>
    </dgm:pt>
    <dgm:pt modelId="{17C24010-E482-4812-91C4-F00438470354}" type="pres">
      <dgm:prSet presAssocID="{5DC68D7F-2031-43F5-8649-1FBCECB7F079}" presName="rectComp" presStyleCnt="0"/>
      <dgm:spPr/>
    </dgm:pt>
    <dgm:pt modelId="{7C3EF47C-3395-457D-911D-FA70FF205172}" type="pres">
      <dgm:prSet presAssocID="{5DC68D7F-2031-43F5-8649-1FBCECB7F079}" presName="bgRect" presStyleLbl="bgShp" presStyleIdx="3" presStyleCnt="5" custLinFactNeighborX="520" custLinFactNeighborY="-437"/>
      <dgm:spPr/>
      <dgm:t>
        <a:bodyPr/>
        <a:lstStyle/>
        <a:p>
          <a:endParaRPr lang="en-GB"/>
        </a:p>
      </dgm:t>
    </dgm:pt>
    <dgm:pt modelId="{456D9719-9E96-48EE-8E33-65700C9965FD}" type="pres">
      <dgm:prSet presAssocID="{5DC68D7F-2031-43F5-8649-1FBCECB7F079}" presName="bgRectTx" presStyleLbl="bgShp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77EB63-1619-4231-A704-8A76BF14F50E}" type="pres">
      <dgm:prSet presAssocID="{5DC68D7F-2031-43F5-8649-1FBCECB7F079}" presName="spComp" presStyleCnt="0"/>
      <dgm:spPr/>
    </dgm:pt>
    <dgm:pt modelId="{65E2582B-DECA-4715-B834-75024F0BF271}" type="pres">
      <dgm:prSet presAssocID="{5DC68D7F-2031-43F5-8649-1FBCECB7F079}" presName="vSp" presStyleCnt="0"/>
      <dgm:spPr/>
    </dgm:pt>
    <dgm:pt modelId="{B350F0A5-9249-4752-97F1-1B560B161AE1}" type="pres">
      <dgm:prSet presAssocID="{3DC31825-4121-44C7-B1D0-50D99059F823}" presName="rectComp" presStyleCnt="0"/>
      <dgm:spPr/>
    </dgm:pt>
    <dgm:pt modelId="{06C13865-F237-4E0F-AE93-BC1396D71666}" type="pres">
      <dgm:prSet presAssocID="{3DC31825-4121-44C7-B1D0-50D99059F823}" presName="bgRect" presStyleLbl="bgShp" presStyleIdx="4" presStyleCnt="5" custLinFactNeighborX="520" custLinFactNeighborY="-437"/>
      <dgm:spPr/>
      <dgm:t>
        <a:bodyPr/>
        <a:lstStyle/>
        <a:p>
          <a:endParaRPr lang="en-GB"/>
        </a:p>
      </dgm:t>
    </dgm:pt>
    <dgm:pt modelId="{18632480-972A-4AD2-8452-17BAD09C83AD}" type="pres">
      <dgm:prSet presAssocID="{3DC31825-4121-44C7-B1D0-50D99059F823}" presName="bgRectTx" presStyleLbl="bgShp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B8D1CB3-93B7-42B7-A283-43CA26962C2A}" srcId="{86DA539A-C00C-41A4-AE47-6B0F98EDC6CF}" destId="{EDD6686B-EA12-45E2-B383-178F4EDF4616}" srcOrd="1" destOrd="0" parTransId="{E04D431F-0980-428C-A1DA-B27DA1B3EF50}" sibTransId="{855F0283-E918-4F9C-B2EA-FA521485C81A}"/>
    <dgm:cxn modelId="{363B7BE7-FEFB-4589-B6B9-F59B7C60B509}" type="presOf" srcId="{FE0C4532-4DE0-481B-B0BE-C295A9A83A58}" destId="{21E81188-7C4C-4C5E-996A-ECCF6738E203}" srcOrd="1" destOrd="0" presId="urn:microsoft.com/office/officeart/2005/8/layout/hierarchy6"/>
    <dgm:cxn modelId="{7D308ABF-AD61-4C44-8641-EC519B6928D1}" type="presOf" srcId="{B499CE84-BF19-4B8F-9313-867C81DA7A0E}" destId="{4581944D-C983-41C1-87DC-B6469B7283A3}" srcOrd="0" destOrd="0" presId="urn:microsoft.com/office/officeart/2005/8/layout/hierarchy6"/>
    <dgm:cxn modelId="{8D67AF1E-5E68-43F4-9705-702E700F63B7}" srcId="{86DA539A-C00C-41A4-AE47-6B0F98EDC6CF}" destId="{C9B1175F-7904-4541-96CD-4FAD00B3FB98}" srcOrd="0" destOrd="0" parTransId="{B8F77625-7B78-46A3-9142-A572045E03BF}" sibTransId="{2C4659DC-0654-40E1-91B5-3B25EA3DF4D9}"/>
    <dgm:cxn modelId="{B1126A5E-3B4B-4770-8EF2-F9918B521354}" type="presOf" srcId="{3C69ECA3-5C0D-4380-9CFF-64B181334E28}" destId="{BD2A0EEE-1257-4205-93D1-B74AAD97E670}" srcOrd="0" destOrd="0" presId="urn:microsoft.com/office/officeart/2005/8/layout/hierarchy6"/>
    <dgm:cxn modelId="{7802CD26-83EC-4B6D-8DCA-E71F5EA8C7D0}" type="presOf" srcId="{727BB872-D804-4463-A3C9-C63B63DDD7B0}" destId="{7729B9A7-6A9F-4C6E-83EB-7CA398F07BEC}" srcOrd="0" destOrd="0" presId="urn:microsoft.com/office/officeart/2005/8/layout/hierarchy6"/>
    <dgm:cxn modelId="{AF8017E0-611B-4B3C-9548-421366BCBD59}" type="presOf" srcId="{EDD6686B-EA12-45E2-B383-178F4EDF4616}" destId="{40ED88C9-1E5B-4509-8BDB-F6F00D4EB75C}" srcOrd="0" destOrd="0" presId="urn:microsoft.com/office/officeart/2005/8/layout/hierarchy6"/>
    <dgm:cxn modelId="{3FCDE693-80A4-4932-97CF-1533BB84CD02}" srcId="{C9B1175F-7904-4541-96CD-4FAD00B3FB98}" destId="{E8FBFC93-3BA6-4A08-95D8-3EB836681462}" srcOrd="0" destOrd="0" parTransId="{8D430D5B-9462-4766-8E3D-B739072EED32}" sibTransId="{667638D4-0A81-4C44-B15C-CED8DEB0FFD4}"/>
    <dgm:cxn modelId="{FB6CBE01-A8BC-481D-8140-09DD04214187}" type="presOf" srcId="{8D430D5B-9462-4766-8E3D-B739072EED32}" destId="{A7FCC8CC-0F02-42ED-9A13-E13317C0B5A5}" srcOrd="0" destOrd="0" presId="urn:microsoft.com/office/officeart/2005/8/layout/hierarchy6"/>
    <dgm:cxn modelId="{CF030403-7E04-4D1E-93FD-7263A5EB8636}" type="presOf" srcId="{D223104F-6E0F-48EE-9B76-509F0F6156C2}" destId="{1B63F690-5466-4802-8E42-B035CE5BEE43}" srcOrd="0" destOrd="0" presId="urn:microsoft.com/office/officeart/2005/8/layout/hierarchy6"/>
    <dgm:cxn modelId="{3B713C86-8DC9-46A4-80A7-A066BDB24481}" type="presOf" srcId="{97CB29B2-AB1E-4A8B-A1DC-49C560BF6F92}" destId="{7A11DE12-7335-4995-8649-45D8668C57C9}" srcOrd="0" destOrd="0" presId="urn:microsoft.com/office/officeart/2005/8/layout/hierarchy6"/>
    <dgm:cxn modelId="{6CD2D8BA-92F9-4AEE-8510-E0974728EED4}" type="presOf" srcId="{52DCFD77-D523-49B8-ACBB-5C0E50F2018F}" destId="{3F5025B4-7553-474F-A3F8-64F4090299C9}" srcOrd="0" destOrd="0" presId="urn:microsoft.com/office/officeart/2005/8/layout/hierarchy6"/>
    <dgm:cxn modelId="{0C2C2846-1632-4F0A-8450-2D1C55E45112}" type="presOf" srcId="{3DC31825-4121-44C7-B1D0-50D99059F823}" destId="{18632480-972A-4AD2-8452-17BAD09C83AD}" srcOrd="1" destOrd="0" presId="urn:microsoft.com/office/officeart/2005/8/layout/hierarchy6"/>
    <dgm:cxn modelId="{472CB3D2-62DC-47EC-82AA-3B6494862913}" type="presOf" srcId="{848A81EA-2EE7-4EB4-B960-55E627BEEE43}" destId="{207A9E8F-C985-4CD8-A390-698A7D8BDECD}" srcOrd="0" destOrd="0" presId="urn:microsoft.com/office/officeart/2005/8/layout/hierarchy6"/>
    <dgm:cxn modelId="{1848E283-668D-4A50-AE43-CA8ACBA32D11}" type="presOf" srcId="{EDD6686B-EA12-45E2-B383-178F4EDF4616}" destId="{36B91DD6-9E2B-4614-9FDD-B6DC6B7011BF}" srcOrd="1" destOrd="0" presId="urn:microsoft.com/office/officeart/2005/8/layout/hierarchy6"/>
    <dgm:cxn modelId="{678E08A7-E9C0-4D54-A374-FDD65D2D6106}" type="presOf" srcId="{1538BF49-28A2-49E3-B077-FC79E1CC9736}" destId="{18EEED62-7C0A-4F59-98D2-A46FBD55C222}" srcOrd="0" destOrd="0" presId="urn:microsoft.com/office/officeart/2005/8/layout/hierarchy6"/>
    <dgm:cxn modelId="{0945D8A1-217F-4A45-B3B9-E6381299FB43}" type="presOf" srcId="{C9B1175F-7904-4541-96CD-4FAD00B3FB98}" destId="{BB4B91E5-E26C-4AF8-9485-E2BCD81D3493}" srcOrd="0" destOrd="0" presId="urn:microsoft.com/office/officeart/2005/8/layout/hierarchy6"/>
    <dgm:cxn modelId="{586E3D3F-9B99-4057-9965-AE9F9E571158}" type="presOf" srcId="{FE0C4532-4DE0-481B-B0BE-C295A9A83A58}" destId="{A45CE63E-E6EF-4D5D-88DF-E74A8652FB14}" srcOrd="0" destOrd="0" presId="urn:microsoft.com/office/officeart/2005/8/layout/hierarchy6"/>
    <dgm:cxn modelId="{789FA2AC-90B6-4078-A024-2A59340C5E8D}" srcId="{1538BF49-28A2-49E3-B077-FC79E1CC9736}" destId="{52DCFD77-D523-49B8-ACBB-5C0E50F2018F}" srcOrd="0" destOrd="0" parTransId="{61779717-2EB0-405E-95F7-01281F226064}" sibTransId="{3C41CF10-8C8B-4A5C-B5E3-5F105E33F293}"/>
    <dgm:cxn modelId="{18B87631-53A0-4B72-830A-0D80B1A75E2F}" srcId="{86DA539A-C00C-41A4-AE47-6B0F98EDC6CF}" destId="{3DC31825-4121-44C7-B1D0-50D99059F823}" srcOrd="5" destOrd="0" parTransId="{425B178D-39FF-4177-8EE2-EE50C068FDEC}" sibTransId="{8E0A2D35-9586-40EF-89A5-0EC2608E097E}"/>
    <dgm:cxn modelId="{B3BD8B15-A449-42A8-AC20-97360495354B}" srcId="{848A81EA-2EE7-4EB4-B960-55E627BEEE43}" destId="{FCEE4B05-F487-4FE9-85A9-1575E32BDFFC}" srcOrd="0" destOrd="0" parTransId="{B499CE84-BF19-4B8F-9313-867C81DA7A0E}" sibTransId="{EEE17051-93B8-4886-900E-B16082B423E4}"/>
    <dgm:cxn modelId="{D2940C41-7001-4F49-BD9F-1969BA7DF1DD}" type="presOf" srcId="{61779717-2EB0-405E-95F7-01281F226064}" destId="{F9978E3B-C778-40F1-AB4F-D705566EF98D}" srcOrd="0" destOrd="0" presId="urn:microsoft.com/office/officeart/2005/8/layout/hierarchy6"/>
    <dgm:cxn modelId="{7603457D-95A8-4F58-9DEB-737676555FAD}" type="presOf" srcId="{2577F457-48A1-4B25-B49F-F5EB198922AA}" destId="{E5B11C24-2A1B-423C-8C81-BC398F873F5E}" srcOrd="0" destOrd="0" presId="urn:microsoft.com/office/officeart/2005/8/layout/hierarchy6"/>
    <dgm:cxn modelId="{1F87918D-32A4-4A5D-84E8-88E9954CFA8F}" type="presOf" srcId="{FCEE4B05-F487-4FE9-85A9-1575E32BDFFC}" destId="{3688D5EB-074A-44C6-B01B-5EC193B724C2}" srcOrd="0" destOrd="0" presId="urn:microsoft.com/office/officeart/2005/8/layout/hierarchy6"/>
    <dgm:cxn modelId="{7BB06262-27D5-4407-8EEB-2C6BEEDB1654}" type="presOf" srcId="{5DC68D7F-2031-43F5-8649-1FBCECB7F079}" destId="{7C3EF47C-3395-457D-911D-FA70FF205172}" srcOrd="0" destOrd="0" presId="urn:microsoft.com/office/officeart/2005/8/layout/hierarchy6"/>
    <dgm:cxn modelId="{31D4B009-F331-407C-947C-59DD60A0C6BD}" srcId="{86DA539A-C00C-41A4-AE47-6B0F98EDC6CF}" destId="{D223104F-6E0F-48EE-9B76-509F0F6156C2}" srcOrd="2" destOrd="0" parTransId="{E470DFD1-F1B5-4B99-9732-3565966E42B3}" sibTransId="{1D651EE9-2854-460F-835E-4B2383AAF026}"/>
    <dgm:cxn modelId="{7C0149D2-B1D1-4793-940A-649A58BAF6FE}" type="presOf" srcId="{D223104F-6E0F-48EE-9B76-509F0F6156C2}" destId="{F8122DDA-4E94-4C34-91A0-40ED8CDAE34F}" srcOrd="1" destOrd="0" presId="urn:microsoft.com/office/officeart/2005/8/layout/hierarchy6"/>
    <dgm:cxn modelId="{D18F9552-2E06-4E22-BB0C-BCC7C0593C88}" type="presOf" srcId="{746A8D7F-FCFE-4EC1-AFED-ABC7B600C7B6}" destId="{5B66584B-C99B-4FBA-A4B6-5400AA4A296D}" srcOrd="0" destOrd="0" presId="urn:microsoft.com/office/officeart/2005/8/layout/hierarchy6"/>
    <dgm:cxn modelId="{EEDAE4A0-4256-4F1A-AB54-ED9885A78FB5}" type="presOf" srcId="{97B1FF18-A72C-428D-ADE0-2F3C2642CE3B}" destId="{A07419C7-6491-4109-A9C7-AE7DB0A78DB5}" srcOrd="0" destOrd="0" presId="urn:microsoft.com/office/officeart/2005/8/layout/hierarchy6"/>
    <dgm:cxn modelId="{D0D461B8-AB19-494D-A6BF-9C2262D54DBA}" type="presOf" srcId="{D7ED7D49-46AF-42A8-AE44-DB22E19B8243}" destId="{703163CB-31D1-472D-9F23-99E553170606}" srcOrd="0" destOrd="0" presId="urn:microsoft.com/office/officeart/2005/8/layout/hierarchy6"/>
    <dgm:cxn modelId="{812C3A2A-08D2-4F3A-958E-A365C65D1ED9}" type="presOf" srcId="{5DC68D7F-2031-43F5-8649-1FBCECB7F079}" destId="{456D9719-9E96-48EE-8E33-65700C9965FD}" srcOrd="1" destOrd="0" presId="urn:microsoft.com/office/officeart/2005/8/layout/hierarchy6"/>
    <dgm:cxn modelId="{4637DE92-8B0B-46D4-8043-E282B4D4BD85}" type="presOf" srcId="{3DC31825-4121-44C7-B1D0-50D99059F823}" destId="{06C13865-F237-4E0F-AE93-BC1396D71666}" srcOrd="0" destOrd="0" presId="urn:microsoft.com/office/officeart/2005/8/layout/hierarchy6"/>
    <dgm:cxn modelId="{A320C440-5AC0-4FF5-8D58-D86C8997A06E}" type="presOf" srcId="{86DA539A-C00C-41A4-AE47-6B0F98EDC6CF}" destId="{5F22C8EB-24D4-4562-BF54-24C846A2EB38}" srcOrd="0" destOrd="0" presId="urn:microsoft.com/office/officeart/2005/8/layout/hierarchy6"/>
    <dgm:cxn modelId="{507E318B-C482-4D64-B90E-9CDC1BA9BB91}" srcId="{E8FBFC93-3BA6-4A08-95D8-3EB836681462}" destId="{848A81EA-2EE7-4EB4-B960-55E627BEEE43}" srcOrd="0" destOrd="0" parTransId="{2577F457-48A1-4B25-B49F-F5EB198922AA}" sibTransId="{B9446858-1E2F-45F0-B906-95B5C1C50FF3}"/>
    <dgm:cxn modelId="{BDB006AD-B9FF-4FFB-8D46-B3A60156A0BD}" type="presOf" srcId="{E8FBFC93-3BA6-4A08-95D8-3EB836681462}" destId="{33EBA6CE-1B77-411E-B96A-D2A3E73F48BB}" srcOrd="0" destOrd="0" presId="urn:microsoft.com/office/officeart/2005/8/layout/hierarchy6"/>
    <dgm:cxn modelId="{2F16BAA8-121D-4500-98FD-1A327BDBDBD7}" srcId="{E8FBFC93-3BA6-4A08-95D8-3EB836681462}" destId="{727BB872-D804-4463-A3C9-C63B63DDD7B0}" srcOrd="1" destOrd="0" parTransId="{D7ED7D49-46AF-42A8-AE44-DB22E19B8243}" sibTransId="{EBD45A16-B5D8-46A7-AADE-B21845FE9895}"/>
    <dgm:cxn modelId="{CA2451E2-098A-4D59-9EB7-EF800C9A4BAB}" srcId="{522C401C-FBE1-42C6-BFFB-C1953FFAF8B8}" destId="{1538BF49-28A2-49E3-B077-FC79E1CC9736}" srcOrd="0" destOrd="0" parTransId="{97B1FF18-A72C-428D-ADE0-2F3C2642CE3B}" sibTransId="{094AB7C9-35BB-4D94-B235-4DC72E06F7EB}"/>
    <dgm:cxn modelId="{D597680F-9E46-492F-95C0-9248F3886975}" type="presOf" srcId="{522C401C-FBE1-42C6-BFFB-C1953FFAF8B8}" destId="{7E128FE6-6085-4C26-AD6F-179BAA68DEFC}" srcOrd="0" destOrd="0" presId="urn:microsoft.com/office/officeart/2005/8/layout/hierarchy6"/>
    <dgm:cxn modelId="{5FB96E35-0522-4563-8446-3E820EBFCDC8}" srcId="{86DA539A-C00C-41A4-AE47-6B0F98EDC6CF}" destId="{5DC68D7F-2031-43F5-8649-1FBCECB7F079}" srcOrd="4" destOrd="0" parTransId="{9323D946-8F95-49D0-982A-77544273275D}" sibTransId="{A096583F-89B3-4000-BF54-20664A7FE395}"/>
    <dgm:cxn modelId="{23990470-D29D-4B05-ACCE-133E21E5E9E7}" srcId="{E8FBFC93-3BA6-4A08-95D8-3EB836681462}" destId="{522C401C-FBE1-42C6-BFFB-C1953FFAF8B8}" srcOrd="2" destOrd="0" parTransId="{746A8D7F-FCFE-4EC1-AFED-ABC7B600C7B6}" sibTransId="{AEF8A827-A841-4E65-A973-A90F9CA06129}"/>
    <dgm:cxn modelId="{54BDFE5D-4737-421E-AE9A-2A61B829408D}" srcId="{FCEE4B05-F487-4FE9-85A9-1575E32BDFFC}" destId="{3C69ECA3-5C0D-4380-9CFF-64B181334E28}" srcOrd="0" destOrd="0" parTransId="{97CB29B2-AB1E-4A8B-A1DC-49C560BF6F92}" sibTransId="{997555E1-671B-44DE-AF65-A79122B2C5DF}"/>
    <dgm:cxn modelId="{E0E62E74-989F-4379-8E30-E4FEED051E4E}" srcId="{86DA539A-C00C-41A4-AE47-6B0F98EDC6CF}" destId="{FE0C4532-4DE0-481B-B0BE-C295A9A83A58}" srcOrd="3" destOrd="0" parTransId="{75FA57CB-AC0E-43D6-ACAC-39C92D449B2F}" sibTransId="{3E9C1672-570B-41AE-A557-B6EEB0DA998F}"/>
    <dgm:cxn modelId="{D01E4C71-959F-4A29-ADCC-B105A8559BD5}" type="presParOf" srcId="{5F22C8EB-24D4-4562-BF54-24C846A2EB38}" destId="{2984D4C5-C992-48D2-A71E-050501DA32AB}" srcOrd="0" destOrd="0" presId="urn:microsoft.com/office/officeart/2005/8/layout/hierarchy6"/>
    <dgm:cxn modelId="{AC6AA8F4-E060-4FE3-8F21-8961D175D0B5}" type="presParOf" srcId="{2984D4C5-C992-48D2-A71E-050501DA32AB}" destId="{143AD3A8-5CAA-4ACE-B627-05F1466BC0AC}" srcOrd="0" destOrd="0" presId="urn:microsoft.com/office/officeart/2005/8/layout/hierarchy6"/>
    <dgm:cxn modelId="{E4884F79-F045-4757-8F0A-A55B363ED0AB}" type="presParOf" srcId="{2984D4C5-C992-48D2-A71E-050501DA32AB}" destId="{1C519B6D-7D5A-4194-A14F-0AE56E5E60BD}" srcOrd="1" destOrd="0" presId="urn:microsoft.com/office/officeart/2005/8/layout/hierarchy6"/>
    <dgm:cxn modelId="{F5C8F1BE-42EB-429B-8608-271636408AFA}" type="presParOf" srcId="{1C519B6D-7D5A-4194-A14F-0AE56E5E60BD}" destId="{4AF597D9-B49C-44B8-9340-A579E03F9A22}" srcOrd="0" destOrd="0" presId="urn:microsoft.com/office/officeart/2005/8/layout/hierarchy6"/>
    <dgm:cxn modelId="{82EA5237-C1BD-4139-8A88-E4E446418FA0}" type="presParOf" srcId="{4AF597D9-B49C-44B8-9340-A579E03F9A22}" destId="{BB4B91E5-E26C-4AF8-9485-E2BCD81D3493}" srcOrd="0" destOrd="0" presId="urn:microsoft.com/office/officeart/2005/8/layout/hierarchy6"/>
    <dgm:cxn modelId="{15FA7D59-9CF8-427C-B218-E3963BA55AF7}" type="presParOf" srcId="{4AF597D9-B49C-44B8-9340-A579E03F9A22}" destId="{51AEE36C-4CB3-4746-AC49-679CF26A2F59}" srcOrd="1" destOrd="0" presId="urn:microsoft.com/office/officeart/2005/8/layout/hierarchy6"/>
    <dgm:cxn modelId="{7F8929BA-CE8D-4289-A384-FD134D39D899}" type="presParOf" srcId="{51AEE36C-4CB3-4746-AC49-679CF26A2F59}" destId="{A7FCC8CC-0F02-42ED-9A13-E13317C0B5A5}" srcOrd="0" destOrd="0" presId="urn:microsoft.com/office/officeart/2005/8/layout/hierarchy6"/>
    <dgm:cxn modelId="{8264E1D4-EEA5-4A94-A348-38BB96A97E2B}" type="presParOf" srcId="{51AEE36C-4CB3-4746-AC49-679CF26A2F59}" destId="{BA1D6C97-F43E-4B5C-8B90-3232B7CD7D35}" srcOrd="1" destOrd="0" presId="urn:microsoft.com/office/officeart/2005/8/layout/hierarchy6"/>
    <dgm:cxn modelId="{1EE0141A-A4F2-4FD7-B450-975E2B96B6E7}" type="presParOf" srcId="{BA1D6C97-F43E-4B5C-8B90-3232B7CD7D35}" destId="{33EBA6CE-1B77-411E-B96A-D2A3E73F48BB}" srcOrd="0" destOrd="0" presId="urn:microsoft.com/office/officeart/2005/8/layout/hierarchy6"/>
    <dgm:cxn modelId="{7737FAA3-418F-417E-8657-8AF9549FE1A3}" type="presParOf" srcId="{BA1D6C97-F43E-4B5C-8B90-3232B7CD7D35}" destId="{229AF55F-629D-4D74-B6E9-A8542D895C66}" srcOrd="1" destOrd="0" presId="urn:microsoft.com/office/officeart/2005/8/layout/hierarchy6"/>
    <dgm:cxn modelId="{96AA1A7A-4228-499A-B7B8-ED05888BA3E6}" type="presParOf" srcId="{229AF55F-629D-4D74-B6E9-A8542D895C66}" destId="{E5B11C24-2A1B-423C-8C81-BC398F873F5E}" srcOrd="0" destOrd="0" presId="urn:microsoft.com/office/officeart/2005/8/layout/hierarchy6"/>
    <dgm:cxn modelId="{0A0B054E-F329-49DB-9763-A14FD0BBB7C0}" type="presParOf" srcId="{229AF55F-629D-4D74-B6E9-A8542D895C66}" destId="{C0523121-2D3B-4D8B-956D-D2A74FC0F6D8}" srcOrd="1" destOrd="0" presId="urn:microsoft.com/office/officeart/2005/8/layout/hierarchy6"/>
    <dgm:cxn modelId="{254277F9-6119-4C64-B700-50FC0E61578A}" type="presParOf" srcId="{C0523121-2D3B-4D8B-956D-D2A74FC0F6D8}" destId="{207A9E8F-C985-4CD8-A390-698A7D8BDECD}" srcOrd="0" destOrd="0" presId="urn:microsoft.com/office/officeart/2005/8/layout/hierarchy6"/>
    <dgm:cxn modelId="{70BC8496-84F6-4F77-BD08-88AD0AD62C5E}" type="presParOf" srcId="{C0523121-2D3B-4D8B-956D-D2A74FC0F6D8}" destId="{FB5D3303-B883-4E39-BC56-707A024FFE27}" srcOrd="1" destOrd="0" presId="urn:microsoft.com/office/officeart/2005/8/layout/hierarchy6"/>
    <dgm:cxn modelId="{513AD17D-0C0E-424A-BCD9-ABBB9779A81C}" type="presParOf" srcId="{FB5D3303-B883-4E39-BC56-707A024FFE27}" destId="{4581944D-C983-41C1-87DC-B6469B7283A3}" srcOrd="0" destOrd="0" presId="urn:microsoft.com/office/officeart/2005/8/layout/hierarchy6"/>
    <dgm:cxn modelId="{1964FD2D-07A5-4CE3-AA9D-1BA014B7AAFE}" type="presParOf" srcId="{FB5D3303-B883-4E39-BC56-707A024FFE27}" destId="{3217ABA8-EAA3-4B88-B958-B55A0BFA1ADC}" srcOrd="1" destOrd="0" presId="urn:microsoft.com/office/officeart/2005/8/layout/hierarchy6"/>
    <dgm:cxn modelId="{CB35E384-3311-4E28-B148-355288C4A99F}" type="presParOf" srcId="{3217ABA8-EAA3-4B88-B958-B55A0BFA1ADC}" destId="{3688D5EB-074A-44C6-B01B-5EC193B724C2}" srcOrd="0" destOrd="0" presId="urn:microsoft.com/office/officeart/2005/8/layout/hierarchy6"/>
    <dgm:cxn modelId="{9F418357-662C-4F22-8F47-CF52CF8C74CE}" type="presParOf" srcId="{3217ABA8-EAA3-4B88-B958-B55A0BFA1ADC}" destId="{CB74136B-6093-4965-824F-E7C3098BD1B0}" srcOrd="1" destOrd="0" presId="urn:microsoft.com/office/officeart/2005/8/layout/hierarchy6"/>
    <dgm:cxn modelId="{27D800C7-534C-42C5-91AF-096E4CC55744}" type="presParOf" srcId="{CB74136B-6093-4965-824F-E7C3098BD1B0}" destId="{7A11DE12-7335-4995-8649-45D8668C57C9}" srcOrd="0" destOrd="0" presId="urn:microsoft.com/office/officeart/2005/8/layout/hierarchy6"/>
    <dgm:cxn modelId="{6F6F654A-8006-4365-B0C6-807FDA55808D}" type="presParOf" srcId="{CB74136B-6093-4965-824F-E7C3098BD1B0}" destId="{B72C6E0F-8DBF-4046-8B7A-4E3C86F35AD7}" srcOrd="1" destOrd="0" presId="urn:microsoft.com/office/officeart/2005/8/layout/hierarchy6"/>
    <dgm:cxn modelId="{16CEB5A5-76EB-48D3-B10F-81ADD38AEDA6}" type="presParOf" srcId="{B72C6E0F-8DBF-4046-8B7A-4E3C86F35AD7}" destId="{BD2A0EEE-1257-4205-93D1-B74AAD97E670}" srcOrd="0" destOrd="0" presId="urn:microsoft.com/office/officeart/2005/8/layout/hierarchy6"/>
    <dgm:cxn modelId="{6B5F4BCF-10D6-4BDD-B93E-E615F3EC7337}" type="presParOf" srcId="{B72C6E0F-8DBF-4046-8B7A-4E3C86F35AD7}" destId="{01D6CD84-6D0B-49C2-94A3-61074D1200C5}" srcOrd="1" destOrd="0" presId="urn:microsoft.com/office/officeart/2005/8/layout/hierarchy6"/>
    <dgm:cxn modelId="{870C73AB-D19B-4B26-9F46-92472692CEC7}" type="presParOf" srcId="{229AF55F-629D-4D74-B6E9-A8542D895C66}" destId="{703163CB-31D1-472D-9F23-99E553170606}" srcOrd="2" destOrd="0" presId="urn:microsoft.com/office/officeart/2005/8/layout/hierarchy6"/>
    <dgm:cxn modelId="{E34490E6-9028-408D-A024-63882C62901B}" type="presParOf" srcId="{229AF55F-629D-4D74-B6E9-A8542D895C66}" destId="{09C117DA-3C4E-447D-B6FC-C1DEB52A5CCF}" srcOrd="3" destOrd="0" presId="urn:microsoft.com/office/officeart/2005/8/layout/hierarchy6"/>
    <dgm:cxn modelId="{B9BAD324-110C-453D-8D99-2F223A21FE9A}" type="presParOf" srcId="{09C117DA-3C4E-447D-B6FC-C1DEB52A5CCF}" destId="{7729B9A7-6A9F-4C6E-83EB-7CA398F07BEC}" srcOrd="0" destOrd="0" presId="urn:microsoft.com/office/officeart/2005/8/layout/hierarchy6"/>
    <dgm:cxn modelId="{064B7645-B40F-4A42-8749-2BD17FC5214F}" type="presParOf" srcId="{09C117DA-3C4E-447D-B6FC-C1DEB52A5CCF}" destId="{36251D1A-AF79-4F69-ACD4-9BFDFA2A6067}" srcOrd="1" destOrd="0" presId="urn:microsoft.com/office/officeart/2005/8/layout/hierarchy6"/>
    <dgm:cxn modelId="{9BC6C2AA-D1B3-4A66-BEB6-1E8FEFF1BC11}" type="presParOf" srcId="{229AF55F-629D-4D74-B6E9-A8542D895C66}" destId="{5B66584B-C99B-4FBA-A4B6-5400AA4A296D}" srcOrd="4" destOrd="0" presId="urn:microsoft.com/office/officeart/2005/8/layout/hierarchy6"/>
    <dgm:cxn modelId="{33242517-F6E5-474A-A7CF-3E95B5D1F663}" type="presParOf" srcId="{229AF55F-629D-4D74-B6E9-A8542D895C66}" destId="{91108DA1-E66C-4811-9A6A-4BA7F4576F4A}" srcOrd="5" destOrd="0" presId="urn:microsoft.com/office/officeart/2005/8/layout/hierarchy6"/>
    <dgm:cxn modelId="{0A55A947-212D-46AC-A20E-2444C9F75329}" type="presParOf" srcId="{91108DA1-E66C-4811-9A6A-4BA7F4576F4A}" destId="{7E128FE6-6085-4C26-AD6F-179BAA68DEFC}" srcOrd="0" destOrd="0" presId="urn:microsoft.com/office/officeart/2005/8/layout/hierarchy6"/>
    <dgm:cxn modelId="{237C7303-AB51-4EA9-9789-BAD6561AB4C0}" type="presParOf" srcId="{91108DA1-E66C-4811-9A6A-4BA7F4576F4A}" destId="{C9224BF0-5C25-4126-A0CD-A429DF13AC2B}" srcOrd="1" destOrd="0" presId="urn:microsoft.com/office/officeart/2005/8/layout/hierarchy6"/>
    <dgm:cxn modelId="{9E024761-C38E-42BD-B587-6A06ADDBD470}" type="presParOf" srcId="{C9224BF0-5C25-4126-A0CD-A429DF13AC2B}" destId="{A07419C7-6491-4109-A9C7-AE7DB0A78DB5}" srcOrd="0" destOrd="0" presId="urn:microsoft.com/office/officeart/2005/8/layout/hierarchy6"/>
    <dgm:cxn modelId="{332AC0D0-DBE2-4887-9596-FEBB90286EC8}" type="presParOf" srcId="{C9224BF0-5C25-4126-A0CD-A429DF13AC2B}" destId="{C85EB796-76E3-4894-895F-EA50BDE48345}" srcOrd="1" destOrd="0" presId="urn:microsoft.com/office/officeart/2005/8/layout/hierarchy6"/>
    <dgm:cxn modelId="{E6D91243-0282-422F-99E4-15453FB40E10}" type="presParOf" srcId="{C85EB796-76E3-4894-895F-EA50BDE48345}" destId="{18EEED62-7C0A-4F59-98D2-A46FBD55C222}" srcOrd="0" destOrd="0" presId="urn:microsoft.com/office/officeart/2005/8/layout/hierarchy6"/>
    <dgm:cxn modelId="{86F13F66-6ECC-4618-B490-7A29F4F62EC0}" type="presParOf" srcId="{C85EB796-76E3-4894-895F-EA50BDE48345}" destId="{6AB4943F-9C77-4B49-A670-A8071D1912C6}" srcOrd="1" destOrd="0" presId="urn:microsoft.com/office/officeart/2005/8/layout/hierarchy6"/>
    <dgm:cxn modelId="{664BECD1-C727-4B0C-80AE-214C1DAF7ACA}" type="presParOf" srcId="{6AB4943F-9C77-4B49-A670-A8071D1912C6}" destId="{F9978E3B-C778-40F1-AB4F-D705566EF98D}" srcOrd="0" destOrd="0" presId="urn:microsoft.com/office/officeart/2005/8/layout/hierarchy6"/>
    <dgm:cxn modelId="{E359DD5D-A46E-4581-9E27-CAA31F3B510D}" type="presParOf" srcId="{6AB4943F-9C77-4B49-A670-A8071D1912C6}" destId="{ADD0D9CF-EB35-4077-8AF8-286E669633F1}" srcOrd="1" destOrd="0" presId="urn:microsoft.com/office/officeart/2005/8/layout/hierarchy6"/>
    <dgm:cxn modelId="{0016F0C7-F41A-4F1E-838E-8585A5B0D342}" type="presParOf" srcId="{ADD0D9CF-EB35-4077-8AF8-286E669633F1}" destId="{3F5025B4-7553-474F-A3F8-64F4090299C9}" srcOrd="0" destOrd="0" presId="urn:microsoft.com/office/officeart/2005/8/layout/hierarchy6"/>
    <dgm:cxn modelId="{2BE4B8ED-23F4-4B32-B67E-9D83569A0116}" type="presParOf" srcId="{ADD0D9CF-EB35-4077-8AF8-286E669633F1}" destId="{E6DE37F6-1806-4B1B-A771-A5C3D513447D}" srcOrd="1" destOrd="0" presId="urn:microsoft.com/office/officeart/2005/8/layout/hierarchy6"/>
    <dgm:cxn modelId="{84729DAB-0C4B-4158-9B77-8BAE4F746090}" type="presParOf" srcId="{5F22C8EB-24D4-4562-BF54-24C846A2EB38}" destId="{7C3422A9-44F5-4B0B-B79F-34B75771C9A4}" srcOrd="1" destOrd="0" presId="urn:microsoft.com/office/officeart/2005/8/layout/hierarchy6"/>
    <dgm:cxn modelId="{40E38F82-C8F7-42E7-A05F-644BDB377E81}" type="presParOf" srcId="{7C3422A9-44F5-4B0B-B79F-34B75771C9A4}" destId="{25B5AF31-6F78-4883-BFB1-A3090A483C70}" srcOrd="0" destOrd="0" presId="urn:microsoft.com/office/officeart/2005/8/layout/hierarchy6"/>
    <dgm:cxn modelId="{AD4F3F95-A657-4943-986C-361EEBA80FC7}" type="presParOf" srcId="{25B5AF31-6F78-4883-BFB1-A3090A483C70}" destId="{40ED88C9-1E5B-4509-8BDB-F6F00D4EB75C}" srcOrd="0" destOrd="0" presId="urn:microsoft.com/office/officeart/2005/8/layout/hierarchy6"/>
    <dgm:cxn modelId="{06A972AF-44BD-4FCD-95DA-CD6A44E3DBC0}" type="presParOf" srcId="{25B5AF31-6F78-4883-BFB1-A3090A483C70}" destId="{36B91DD6-9E2B-4614-9FDD-B6DC6B7011BF}" srcOrd="1" destOrd="0" presId="urn:microsoft.com/office/officeart/2005/8/layout/hierarchy6"/>
    <dgm:cxn modelId="{0F0FB54C-1ED5-41F3-97E9-8DA284B13CE8}" type="presParOf" srcId="{7C3422A9-44F5-4B0B-B79F-34B75771C9A4}" destId="{5F4462AA-9E1F-48E5-AC1B-16F572994CB2}" srcOrd="1" destOrd="0" presId="urn:microsoft.com/office/officeart/2005/8/layout/hierarchy6"/>
    <dgm:cxn modelId="{2704DE38-0DAD-41B1-B893-97B7169D0131}" type="presParOf" srcId="{5F4462AA-9E1F-48E5-AC1B-16F572994CB2}" destId="{BFFC2D1F-DFD7-443E-AD6F-5C88C1897BAD}" srcOrd="0" destOrd="0" presId="urn:microsoft.com/office/officeart/2005/8/layout/hierarchy6"/>
    <dgm:cxn modelId="{866A15F4-9F8C-423D-9092-BE16E5DDEFFD}" type="presParOf" srcId="{7C3422A9-44F5-4B0B-B79F-34B75771C9A4}" destId="{F0E469EC-5AE9-440E-9AF4-9A532A71B1AC}" srcOrd="2" destOrd="0" presId="urn:microsoft.com/office/officeart/2005/8/layout/hierarchy6"/>
    <dgm:cxn modelId="{0E7EE55C-6910-482F-9502-1FEC4C12F56F}" type="presParOf" srcId="{F0E469EC-5AE9-440E-9AF4-9A532A71B1AC}" destId="{1B63F690-5466-4802-8E42-B035CE5BEE43}" srcOrd="0" destOrd="0" presId="urn:microsoft.com/office/officeart/2005/8/layout/hierarchy6"/>
    <dgm:cxn modelId="{55006DBC-8AF2-4DCB-A600-0EDDC514001D}" type="presParOf" srcId="{F0E469EC-5AE9-440E-9AF4-9A532A71B1AC}" destId="{F8122DDA-4E94-4C34-91A0-40ED8CDAE34F}" srcOrd="1" destOrd="0" presId="urn:microsoft.com/office/officeart/2005/8/layout/hierarchy6"/>
    <dgm:cxn modelId="{81BB20B8-859B-4A11-AC2A-FDEC7410CF79}" type="presParOf" srcId="{7C3422A9-44F5-4B0B-B79F-34B75771C9A4}" destId="{71FD2BEA-F61C-4B9D-8675-7167FC93FB9F}" srcOrd="3" destOrd="0" presId="urn:microsoft.com/office/officeart/2005/8/layout/hierarchy6"/>
    <dgm:cxn modelId="{7EDA5DDE-0FAD-4797-866E-5E9557BD9E49}" type="presParOf" srcId="{71FD2BEA-F61C-4B9D-8675-7167FC93FB9F}" destId="{954E8EA1-5904-46F3-AE6C-53751C8EA09E}" srcOrd="0" destOrd="0" presId="urn:microsoft.com/office/officeart/2005/8/layout/hierarchy6"/>
    <dgm:cxn modelId="{4A59DE7D-8B35-4D10-BFEF-ED26AE38C5CD}" type="presParOf" srcId="{7C3422A9-44F5-4B0B-B79F-34B75771C9A4}" destId="{28EABD2A-0EFE-47C6-ADE5-743C7979B381}" srcOrd="4" destOrd="0" presId="urn:microsoft.com/office/officeart/2005/8/layout/hierarchy6"/>
    <dgm:cxn modelId="{96D7D881-98B5-4678-9C10-4D70ACD13779}" type="presParOf" srcId="{28EABD2A-0EFE-47C6-ADE5-743C7979B381}" destId="{A45CE63E-E6EF-4D5D-88DF-E74A8652FB14}" srcOrd="0" destOrd="0" presId="urn:microsoft.com/office/officeart/2005/8/layout/hierarchy6"/>
    <dgm:cxn modelId="{4C5B48FC-8153-43BA-8208-A323B01BADDD}" type="presParOf" srcId="{28EABD2A-0EFE-47C6-ADE5-743C7979B381}" destId="{21E81188-7C4C-4C5E-996A-ECCF6738E203}" srcOrd="1" destOrd="0" presId="urn:microsoft.com/office/officeart/2005/8/layout/hierarchy6"/>
    <dgm:cxn modelId="{488A569F-4475-471A-BCE2-510C576D05BE}" type="presParOf" srcId="{7C3422A9-44F5-4B0B-B79F-34B75771C9A4}" destId="{79021909-749B-454C-B1FF-27DA692F0C83}" srcOrd="5" destOrd="0" presId="urn:microsoft.com/office/officeart/2005/8/layout/hierarchy6"/>
    <dgm:cxn modelId="{E517CCA5-DA3B-40CE-A900-953FE89831DA}" type="presParOf" srcId="{79021909-749B-454C-B1FF-27DA692F0C83}" destId="{CE0C01D3-A93F-4F2A-8C67-E3021FACE2CA}" srcOrd="0" destOrd="0" presId="urn:microsoft.com/office/officeart/2005/8/layout/hierarchy6"/>
    <dgm:cxn modelId="{90249C66-5C5C-41E6-89B1-75449613D26F}" type="presParOf" srcId="{7C3422A9-44F5-4B0B-B79F-34B75771C9A4}" destId="{17C24010-E482-4812-91C4-F00438470354}" srcOrd="6" destOrd="0" presId="urn:microsoft.com/office/officeart/2005/8/layout/hierarchy6"/>
    <dgm:cxn modelId="{25611A08-8F35-4304-B2D4-AE69D2BBC806}" type="presParOf" srcId="{17C24010-E482-4812-91C4-F00438470354}" destId="{7C3EF47C-3395-457D-911D-FA70FF205172}" srcOrd="0" destOrd="0" presId="urn:microsoft.com/office/officeart/2005/8/layout/hierarchy6"/>
    <dgm:cxn modelId="{7254B6F0-9595-46DF-A8FE-3D79771D9FDA}" type="presParOf" srcId="{17C24010-E482-4812-91C4-F00438470354}" destId="{456D9719-9E96-48EE-8E33-65700C9965FD}" srcOrd="1" destOrd="0" presId="urn:microsoft.com/office/officeart/2005/8/layout/hierarchy6"/>
    <dgm:cxn modelId="{F8B82252-1F46-4F9A-A4BD-65E90FB87B2F}" type="presParOf" srcId="{7C3422A9-44F5-4B0B-B79F-34B75771C9A4}" destId="{5177EB63-1619-4231-A704-8A76BF14F50E}" srcOrd="7" destOrd="0" presId="urn:microsoft.com/office/officeart/2005/8/layout/hierarchy6"/>
    <dgm:cxn modelId="{DF10642A-2712-49CD-A67E-9E873C79806A}" type="presParOf" srcId="{5177EB63-1619-4231-A704-8A76BF14F50E}" destId="{65E2582B-DECA-4715-B834-75024F0BF271}" srcOrd="0" destOrd="0" presId="urn:microsoft.com/office/officeart/2005/8/layout/hierarchy6"/>
    <dgm:cxn modelId="{44F86611-4AA0-48B6-90CD-AC0523188E70}" type="presParOf" srcId="{7C3422A9-44F5-4B0B-B79F-34B75771C9A4}" destId="{B350F0A5-9249-4752-97F1-1B560B161AE1}" srcOrd="8" destOrd="0" presId="urn:microsoft.com/office/officeart/2005/8/layout/hierarchy6"/>
    <dgm:cxn modelId="{1D5CDB22-FDD5-4813-9B7B-9B03C6EA7DF6}" type="presParOf" srcId="{B350F0A5-9249-4752-97F1-1B560B161AE1}" destId="{06C13865-F237-4E0F-AE93-BC1396D71666}" srcOrd="0" destOrd="0" presId="urn:microsoft.com/office/officeart/2005/8/layout/hierarchy6"/>
    <dgm:cxn modelId="{EBFC6687-A23D-444C-9578-2060B0F45C41}" type="presParOf" srcId="{B350F0A5-9249-4752-97F1-1B560B161AE1}" destId="{18632480-972A-4AD2-8452-17BAD09C83AD}" srcOrd="1" destOrd="0" presId="urn:microsoft.com/office/officeart/2005/8/layout/hierarchy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19FCB3-A037-4686-89C9-484B8CB4A719}" type="doc">
      <dgm:prSet loTypeId="urn:microsoft.com/office/officeart/2005/8/layout/radial1" loCatId="relationship" qsTypeId="urn:microsoft.com/office/officeart/2005/8/quickstyle/simple3" qsCatId="simple" csTypeId="urn:microsoft.com/office/officeart/2005/8/colors/colorful1" csCatId="colorful" phldr="1"/>
      <dgm:spPr/>
    </dgm:pt>
    <dgm:pt modelId="{EFCAAE4C-5624-42B3-BEEA-9B52F7B4AD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Disorders of the Immune System</a:t>
          </a:r>
        </a:p>
      </dgm:t>
    </dgm:pt>
    <dgm:pt modelId="{F02961E3-2C06-45CE-9CE5-95188F7AE7F2}" type="parTrans" cxnId="{74F9C57A-A594-454A-BEA8-40EEE2C15FC4}">
      <dgm:prSet/>
      <dgm:spPr/>
      <dgm:t>
        <a:bodyPr/>
        <a:lstStyle/>
        <a:p>
          <a:endParaRPr lang="en-GB"/>
        </a:p>
      </dgm:t>
    </dgm:pt>
    <dgm:pt modelId="{7F9CB09B-195B-4926-B4FD-71E5F082AF96}" type="sibTrans" cxnId="{74F9C57A-A594-454A-BEA8-40EEE2C15FC4}">
      <dgm:prSet/>
      <dgm:spPr/>
      <dgm:t>
        <a:bodyPr/>
        <a:lstStyle/>
        <a:p>
          <a:endParaRPr lang="en-GB"/>
        </a:p>
      </dgm:t>
    </dgm:pt>
    <dgm:pt modelId="{EF378847-2705-4904-ACBA-40FE645F70C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Autoimmune Disorders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(body attacks itself)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400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e.g. Rheumatoid Arthritis</a:t>
          </a:r>
        </a:p>
      </dgm:t>
    </dgm:pt>
    <dgm:pt modelId="{7D839116-6E13-427A-BAE1-9751D748FE45}" type="parTrans" cxnId="{CBECD1D6-CDA8-47D6-A238-83CF303F9C1B}">
      <dgm:prSet/>
      <dgm:spPr/>
      <dgm:t>
        <a:bodyPr/>
        <a:lstStyle/>
        <a:p>
          <a:endParaRPr lang="en-GB"/>
        </a:p>
      </dgm:t>
    </dgm:pt>
    <dgm:pt modelId="{C7AD8A46-5651-45E1-8E43-02749B2F0F9C}" type="sibTrans" cxnId="{CBECD1D6-CDA8-47D6-A238-83CF303F9C1B}">
      <dgm:prSet/>
      <dgm:spPr/>
      <dgm:t>
        <a:bodyPr/>
        <a:lstStyle/>
        <a:p>
          <a:endParaRPr lang="en-GB"/>
        </a:p>
      </dgm:t>
    </dgm:pt>
    <dgm:pt modelId="{BD8988E6-A927-4877-B280-5DB8A75A74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Immunodeficiency</a:t>
          </a:r>
          <a:b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</a:b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(underactive immune system)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e.g.HIV</a:t>
          </a:r>
          <a:endParaRPr kumimoji="0" lang="en-GB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82FEF2E2-AD2F-4B57-8012-2A56B22C818D}" type="parTrans" cxnId="{6D051AA6-8685-4B47-BC2E-44DC2F8FA24C}">
      <dgm:prSet/>
      <dgm:spPr/>
      <dgm:t>
        <a:bodyPr/>
        <a:lstStyle/>
        <a:p>
          <a:endParaRPr lang="en-GB"/>
        </a:p>
      </dgm:t>
    </dgm:pt>
    <dgm:pt modelId="{35562503-CE77-40F2-9EBC-CF7704AA069F}" type="sibTrans" cxnId="{6D051AA6-8685-4B47-BC2E-44DC2F8FA24C}">
      <dgm:prSet/>
      <dgm:spPr/>
      <dgm:t>
        <a:bodyPr/>
        <a:lstStyle/>
        <a:p>
          <a:endParaRPr lang="en-GB"/>
        </a:p>
      </dgm:t>
    </dgm:pt>
    <dgm:pt modelId="{C39D23BF-A9CB-49D0-8233-E8CAF85E21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Hypersensitivity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(overactive immune system)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e.g. Asthma</a:t>
          </a:r>
        </a:p>
      </dgm:t>
    </dgm:pt>
    <dgm:pt modelId="{9570119A-A076-4FAC-9CD4-12BE5CFE4227}" type="parTrans" cxnId="{A34C2CE4-66D9-4DCA-A814-34A7A423966F}">
      <dgm:prSet/>
      <dgm:spPr/>
      <dgm:t>
        <a:bodyPr/>
        <a:lstStyle/>
        <a:p>
          <a:endParaRPr lang="en-GB"/>
        </a:p>
      </dgm:t>
    </dgm:pt>
    <dgm:pt modelId="{6BAACB21-5CCD-408E-AA66-23852AF076CC}" type="sibTrans" cxnId="{A34C2CE4-66D9-4DCA-A814-34A7A423966F}">
      <dgm:prSet/>
      <dgm:spPr/>
      <dgm:t>
        <a:bodyPr/>
        <a:lstStyle/>
        <a:p>
          <a:endParaRPr lang="en-GB"/>
        </a:p>
      </dgm:t>
    </dgm:pt>
    <dgm:pt modelId="{D2B2A9D8-3D93-4219-9EFA-0A0CB48C256F}" type="pres">
      <dgm:prSet presAssocID="{8819FCB3-A037-4686-89C9-484B8CB4A71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71C72ED-BA01-441E-BDEF-81A5E557617A}" type="pres">
      <dgm:prSet presAssocID="{EFCAAE4C-5624-42B3-BEEA-9B52F7B4ADF7}" presName="centerShape" presStyleLbl="node0" presStyleIdx="0" presStyleCnt="1"/>
      <dgm:spPr/>
      <dgm:t>
        <a:bodyPr/>
        <a:lstStyle/>
        <a:p>
          <a:endParaRPr lang="en-GB"/>
        </a:p>
      </dgm:t>
    </dgm:pt>
    <dgm:pt modelId="{3F08EEE0-1049-482E-8E41-25D148A7802B}" type="pres">
      <dgm:prSet presAssocID="{7D839116-6E13-427A-BAE1-9751D748FE45}" presName="Name9" presStyleLbl="parChTrans1D2" presStyleIdx="0" presStyleCnt="3"/>
      <dgm:spPr/>
      <dgm:t>
        <a:bodyPr/>
        <a:lstStyle/>
        <a:p>
          <a:endParaRPr lang="en-GB"/>
        </a:p>
      </dgm:t>
    </dgm:pt>
    <dgm:pt modelId="{DB7C01AB-8C7C-47CC-8BCA-8E8278DC9764}" type="pres">
      <dgm:prSet presAssocID="{7D839116-6E13-427A-BAE1-9751D748FE45}" presName="connTx" presStyleLbl="parChTrans1D2" presStyleIdx="0" presStyleCnt="3"/>
      <dgm:spPr/>
      <dgm:t>
        <a:bodyPr/>
        <a:lstStyle/>
        <a:p>
          <a:endParaRPr lang="en-GB"/>
        </a:p>
      </dgm:t>
    </dgm:pt>
    <dgm:pt modelId="{277CF13F-AD3C-467B-9B36-C9F597DB7675}" type="pres">
      <dgm:prSet presAssocID="{EF378847-2705-4904-ACBA-40FE645F70C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0201BF-7F1E-4973-B7D6-792BC60469E9}" type="pres">
      <dgm:prSet presAssocID="{82FEF2E2-AD2F-4B57-8012-2A56B22C818D}" presName="Name9" presStyleLbl="parChTrans1D2" presStyleIdx="1" presStyleCnt="3"/>
      <dgm:spPr/>
      <dgm:t>
        <a:bodyPr/>
        <a:lstStyle/>
        <a:p>
          <a:endParaRPr lang="en-GB"/>
        </a:p>
      </dgm:t>
    </dgm:pt>
    <dgm:pt modelId="{16650A0E-3648-4A63-ADD7-8C7925243E17}" type="pres">
      <dgm:prSet presAssocID="{82FEF2E2-AD2F-4B57-8012-2A56B22C818D}" presName="connTx" presStyleLbl="parChTrans1D2" presStyleIdx="1" presStyleCnt="3"/>
      <dgm:spPr/>
      <dgm:t>
        <a:bodyPr/>
        <a:lstStyle/>
        <a:p>
          <a:endParaRPr lang="en-GB"/>
        </a:p>
      </dgm:t>
    </dgm:pt>
    <dgm:pt modelId="{97D42491-2A7C-4887-BFCD-7A0C8BEE07EE}" type="pres">
      <dgm:prSet presAssocID="{BD8988E6-A927-4877-B280-5DB8A75A741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332472-934C-4C1A-AB0C-EE2C40EB07F2}" type="pres">
      <dgm:prSet presAssocID="{9570119A-A076-4FAC-9CD4-12BE5CFE4227}" presName="Name9" presStyleLbl="parChTrans1D2" presStyleIdx="2" presStyleCnt="3"/>
      <dgm:spPr/>
      <dgm:t>
        <a:bodyPr/>
        <a:lstStyle/>
        <a:p>
          <a:endParaRPr lang="en-GB"/>
        </a:p>
      </dgm:t>
    </dgm:pt>
    <dgm:pt modelId="{C159F000-F097-4C90-B871-CE60470CC6FF}" type="pres">
      <dgm:prSet presAssocID="{9570119A-A076-4FAC-9CD4-12BE5CFE4227}" presName="connTx" presStyleLbl="parChTrans1D2" presStyleIdx="2" presStyleCnt="3"/>
      <dgm:spPr/>
      <dgm:t>
        <a:bodyPr/>
        <a:lstStyle/>
        <a:p>
          <a:endParaRPr lang="en-GB"/>
        </a:p>
      </dgm:t>
    </dgm:pt>
    <dgm:pt modelId="{73F42E8F-111A-41DB-ADBD-36AA47417DDD}" type="pres">
      <dgm:prSet presAssocID="{C39D23BF-A9CB-49D0-8233-E8CAF85E216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A7457D-3D0E-4529-9ACA-355E39874D75}" type="presOf" srcId="{82FEF2E2-AD2F-4B57-8012-2A56B22C818D}" destId="{290201BF-7F1E-4973-B7D6-792BC60469E9}" srcOrd="0" destOrd="0" presId="urn:microsoft.com/office/officeart/2005/8/layout/radial1"/>
    <dgm:cxn modelId="{C4C6F7BF-45E2-4DCA-A0C5-B464EBD2E961}" type="presOf" srcId="{8819FCB3-A037-4686-89C9-484B8CB4A719}" destId="{D2B2A9D8-3D93-4219-9EFA-0A0CB48C256F}" srcOrd="0" destOrd="0" presId="urn:microsoft.com/office/officeart/2005/8/layout/radial1"/>
    <dgm:cxn modelId="{CBECD1D6-CDA8-47D6-A238-83CF303F9C1B}" srcId="{EFCAAE4C-5624-42B3-BEEA-9B52F7B4ADF7}" destId="{EF378847-2705-4904-ACBA-40FE645F70C8}" srcOrd="0" destOrd="0" parTransId="{7D839116-6E13-427A-BAE1-9751D748FE45}" sibTransId="{C7AD8A46-5651-45E1-8E43-02749B2F0F9C}"/>
    <dgm:cxn modelId="{6669F310-A98B-48D9-AAE7-2F85AF768F12}" type="presOf" srcId="{BD8988E6-A927-4877-B280-5DB8A75A7413}" destId="{97D42491-2A7C-4887-BFCD-7A0C8BEE07EE}" srcOrd="0" destOrd="0" presId="urn:microsoft.com/office/officeart/2005/8/layout/radial1"/>
    <dgm:cxn modelId="{672C77AF-C4F0-41C7-950D-C75B06987F5D}" type="presOf" srcId="{7D839116-6E13-427A-BAE1-9751D748FE45}" destId="{DB7C01AB-8C7C-47CC-8BCA-8E8278DC9764}" srcOrd="1" destOrd="0" presId="urn:microsoft.com/office/officeart/2005/8/layout/radial1"/>
    <dgm:cxn modelId="{6D051AA6-8685-4B47-BC2E-44DC2F8FA24C}" srcId="{EFCAAE4C-5624-42B3-BEEA-9B52F7B4ADF7}" destId="{BD8988E6-A927-4877-B280-5DB8A75A7413}" srcOrd="1" destOrd="0" parTransId="{82FEF2E2-AD2F-4B57-8012-2A56B22C818D}" sibTransId="{35562503-CE77-40F2-9EBC-CF7704AA069F}"/>
    <dgm:cxn modelId="{74F9C57A-A594-454A-BEA8-40EEE2C15FC4}" srcId="{8819FCB3-A037-4686-89C9-484B8CB4A719}" destId="{EFCAAE4C-5624-42B3-BEEA-9B52F7B4ADF7}" srcOrd="0" destOrd="0" parTransId="{F02961E3-2C06-45CE-9CE5-95188F7AE7F2}" sibTransId="{7F9CB09B-195B-4926-B4FD-71E5F082AF96}"/>
    <dgm:cxn modelId="{9C1970BB-6BDF-4A84-BDB9-44B830E0976E}" type="presOf" srcId="{7D839116-6E13-427A-BAE1-9751D748FE45}" destId="{3F08EEE0-1049-482E-8E41-25D148A7802B}" srcOrd="0" destOrd="0" presId="urn:microsoft.com/office/officeart/2005/8/layout/radial1"/>
    <dgm:cxn modelId="{0C91A678-CE10-48A9-9FF0-79B1197565C4}" type="presOf" srcId="{82FEF2E2-AD2F-4B57-8012-2A56B22C818D}" destId="{16650A0E-3648-4A63-ADD7-8C7925243E17}" srcOrd="1" destOrd="0" presId="urn:microsoft.com/office/officeart/2005/8/layout/radial1"/>
    <dgm:cxn modelId="{A34C2CE4-66D9-4DCA-A814-34A7A423966F}" srcId="{EFCAAE4C-5624-42B3-BEEA-9B52F7B4ADF7}" destId="{C39D23BF-A9CB-49D0-8233-E8CAF85E2162}" srcOrd="2" destOrd="0" parTransId="{9570119A-A076-4FAC-9CD4-12BE5CFE4227}" sibTransId="{6BAACB21-5CCD-408E-AA66-23852AF076CC}"/>
    <dgm:cxn modelId="{A4B2A576-A549-476A-8B55-8BE49B9FDB30}" type="presOf" srcId="{C39D23BF-A9CB-49D0-8233-E8CAF85E2162}" destId="{73F42E8F-111A-41DB-ADBD-36AA47417DDD}" srcOrd="0" destOrd="0" presId="urn:microsoft.com/office/officeart/2005/8/layout/radial1"/>
    <dgm:cxn modelId="{2FB9ADC9-E686-4889-B0FA-A45A9ED58911}" type="presOf" srcId="{EF378847-2705-4904-ACBA-40FE645F70C8}" destId="{277CF13F-AD3C-467B-9B36-C9F597DB7675}" srcOrd="0" destOrd="0" presId="urn:microsoft.com/office/officeart/2005/8/layout/radial1"/>
    <dgm:cxn modelId="{8964943C-F4E4-4481-91E1-28873DCFEFE5}" type="presOf" srcId="{9570119A-A076-4FAC-9CD4-12BE5CFE4227}" destId="{C159F000-F097-4C90-B871-CE60470CC6FF}" srcOrd="1" destOrd="0" presId="urn:microsoft.com/office/officeart/2005/8/layout/radial1"/>
    <dgm:cxn modelId="{294E3F74-DDE3-416A-90DE-89D510568522}" type="presOf" srcId="{9570119A-A076-4FAC-9CD4-12BE5CFE4227}" destId="{75332472-934C-4C1A-AB0C-EE2C40EB07F2}" srcOrd="0" destOrd="0" presId="urn:microsoft.com/office/officeart/2005/8/layout/radial1"/>
    <dgm:cxn modelId="{44AB3D34-15D8-4DCD-97B9-F90446DFA514}" type="presOf" srcId="{EFCAAE4C-5624-42B3-BEEA-9B52F7B4ADF7}" destId="{471C72ED-BA01-441E-BDEF-81A5E557617A}" srcOrd="0" destOrd="0" presId="urn:microsoft.com/office/officeart/2005/8/layout/radial1"/>
    <dgm:cxn modelId="{840686DB-B0BC-4736-AA9F-EDAB38964730}" type="presParOf" srcId="{D2B2A9D8-3D93-4219-9EFA-0A0CB48C256F}" destId="{471C72ED-BA01-441E-BDEF-81A5E557617A}" srcOrd="0" destOrd="0" presId="urn:microsoft.com/office/officeart/2005/8/layout/radial1"/>
    <dgm:cxn modelId="{1A291500-E6B8-49A4-B4F8-EBCF273BF5EE}" type="presParOf" srcId="{D2B2A9D8-3D93-4219-9EFA-0A0CB48C256F}" destId="{3F08EEE0-1049-482E-8E41-25D148A7802B}" srcOrd="1" destOrd="0" presId="urn:microsoft.com/office/officeart/2005/8/layout/radial1"/>
    <dgm:cxn modelId="{0B944CF4-9E22-45C4-98EF-D6B683609DA7}" type="presParOf" srcId="{3F08EEE0-1049-482E-8E41-25D148A7802B}" destId="{DB7C01AB-8C7C-47CC-8BCA-8E8278DC9764}" srcOrd="0" destOrd="0" presId="urn:microsoft.com/office/officeart/2005/8/layout/radial1"/>
    <dgm:cxn modelId="{57675ECA-FDA9-4FFF-9D5B-4FF5F1B6D2B2}" type="presParOf" srcId="{D2B2A9D8-3D93-4219-9EFA-0A0CB48C256F}" destId="{277CF13F-AD3C-467B-9B36-C9F597DB7675}" srcOrd="2" destOrd="0" presId="urn:microsoft.com/office/officeart/2005/8/layout/radial1"/>
    <dgm:cxn modelId="{C5107425-81FD-45B8-AC5F-5D4CDECCD64C}" type="presParOf" srcId="{D2B2A9D8-3D93-4219-9EFA-0A0CB48C256F}" destId="{290201BF-7F1E-4973-B7D6-792BC60469E9}" srcOrd="3" destOrd="0" presId="urn:microsoft.com/office/officeart/2005/8/layout/radial1"/>
    <dgm:cxn modelId="{4495D8A6-6F34-452C-B21F-B7BAEE9F0A91}" type="presParOf" srcId="{290201BF-7F1E-4973-B7D6-792BC60469E9}" destId="{16650A0E-3648-4A63-ADD7-8C7925243E17}" srcOrd="0" destOrd="0" presId="urn:microsoft.com/office/officeart/2005/8/layout/radial1"/>
    <dgm:cxn modelId="{B2F26C75-5657-48A9-8FCF-0F2D385D2CD0}" type="presParOf" srcId="{D2B2A9D8-3D93-4219-9EFA-0A0CB48C256F}" destId="{97D42491-2A7C-4887-BFCD-7A0C8BEE07EE}" srcOrd="4" destOrd="0" presId="urn:microsoft.com/office/officeart/2005/8/layout/radial1"/>
    <dgm:cxn modelId="{FC64B77E-1CD5-45CE-BC84-0714AC66CF17}" type="presParOf" srcId="{D2B2A9D8-3D93-4219-9EFA-0A0CB48C256F}" destId="{75332472-934C-4C1A-AB0C-EE2C40EB07F2}" srcOrd="5" destOrd="0" presId="urn:microsoft.com/office/officeart/2005/8/layout/radial1"/>
    <dgm:cxn modelId="{84B375CC-6010-4273-B153-8DD19A424185}" type="presParOf" srcId="{75332472-934C-4C1A-AB0C-EE2C40EB07F2}" destId="{C159F000-F097-4C90-B871-CE60470CC6FF}" srcOrd="0" destOrd="0" presId="urn:microsoft.com/office/officeart/2005/8/layout/radial1"/>
    <dgm:cxn modelId="{2965E82E-3608-428F-A94D-50034C701A5F}" type="presParOf" srcId="{D2B2A9D8-3D93-4219-9EFA-0A0CB48C256F}" destId="{73F42E8F-111A-41DB-ADBD-36AA47417DDD}" srcOrd="6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79880F-C30A-4C8D-B3D6-CCF93971A281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</dgm:pt>
    <dgm:pt modelId="{F0BF681B-041F-46BA-B88C-83B9E095F30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Defence Mechanisms</a:t>
          </a:r>
        </a:p>
      </dgm:t>
    </dgm:pt>
    <dgm:pt modelId="{54F2AF54-03CF-4A64-9B92-7C87393ED6F6}" type="parTrans" cxnId="{9C9DFF34-4083-40FA-A311-D9FD89AABEBE}">
      <dgm:prSet/>
      <dgm:spPr/>
      <dgm:t>
        <a:bodyPr/>
        <a:lstStyle/>
        <a:p>
          <a:endParaRPr lang="en-GB"/>
        </a:p>
      </dgm:t>
    </dgm:pt>
    <dgm:pt modelId="{8B36AB92-8FBC-4726-AE26-4AC1CCC4547E}" type="sibTrans" cxnId="{9C9DFF34-4083-40FA-A311-D9FD89AABEBE}">
      <dgm:prSet/>
      <dgm:spPr/>
      <dgm:t>
        <a:bodyPr/>
        <a:lstStyle/>
        <a:p>
          <a:endParaRPr lang="en-GB"/>
        </a:p>
      </dgm:t>
    </dgm:pt>
    <dgm:pt modelId="{524BB81E-87EF-46A9-B7C0-930D5AA1C69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Non-specific</a:t>
          </a:r>
        </a:p>
      </dgm:t>
    </dgm:pt>
    <dgm:pt modelId="{4D61823A-B885-4002-9D76-55FA93CC3557}" type="parTrans" cxnId="{D4EEE711-0D2D-4FA0-B2CF-2A25DB8E47C1}">
      <dgm:prSet/>
      <dgm:spPr/>
      <dgm:t>
        <a:bodyPr/>
        <a:lstStyle/>
        <a:p>
          <a:endParaRPr lang="en-GB"/>
        </a:p>
      </dgm:t>
    </dgm:pt>
    <dgm:pt modelId="{0B5D220F-D48C-411A-AC59-F7AACD592745}" type="sibTrans" cxnId="{D4EEE711-0D2D-4FA0-B2CF-2A25DB8E47C1}">
      <dgm:prSet/>
      <dgm:spPr/>
      <dgm:t>
        <a:bodyPr/>
        <a:lstStyle/>
        <a:p>
          <a:endParaRPr lang="en-GB"/>
        </a:p>
      </dgm:t>
    </dgm:pt>
    <dgm:pt modelId="{2C47BF4E-E188-4CED-8556-A1C3C373C7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Natural Killer Cells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Monocytes</a:t>
          </a:r>
          <a:endParaRPr kumimoji="0" lang="en-GB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Neutrophils</a:t>
          </a:r>
          <a:endParaRPr kumimoji="0" lang="en-GB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err="1" smtClean="0">
              <a:ln/>
              <a:effectLst/>
              <a:latin typeface="Arial" charset="0"/>
              <a:cs typeface="Arial" charset="0"/>
            </a:rPr>
            <a:t>Basophils</a:t>
          </a:r>
          <a:endParaRPr kumimoji="0" lang="en-GB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5D5E6E46-21FE-4425-ABAE-34BBDB803287}" type="parTrans" cxnId="{EB8C2FA2-BF31-4D35-A7C0-C8FEA9931933}">
      <dgm:prSet/>
      <dgm:spPr/>
      <dgm:t>
        <a:bodyPr/>
        <a:lstStyle/>
        <a:p>
          <a:endParaRPr lang="en-GB"/>
        </a:p>
      </dgm:t>
    </dgm:pt>
    <dgm:pt modelId="{8D9328E8-EA6F-48C6-B79C-5B9E044C60FC}" type="sibTrans" cxnId="{EB8C2FA2-BF31-4D35-A7C0-C8FEA9931933}">
      <dgm:prSet/>
      <dgm:spPr/>
      <dgm:t>
        <a:bodyPr/>
        <a:lstStyle/>
        <a:p>
          <a:endParaRPr lang="en-GB"/>
        </a:p>
      </dgm:t>
    </dgm:pt>
    <dgm:pt modelId="{61310093-784C-4BD1-935E-5F0F5F99138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Specific</a:t>
          </a:r>
        </a:p>
      </dgm:t>
    </dgm:pt>
    <dgm:pt modelId="{4D3B37D5-C83C-43AF-BEAD-D2D40DBE4756}" type="parTrans" cxnId="{5A6B48F9-B64D-4F55-83BC-06ADFAE00E18}">
      <dgm:prSet/>
      <dgm:spPr/>
      <dgm:t>
        <a:bodyPr/>
        <a:lstStyle/>
        <a:p>
          <a:endParaRPr lang="en-GB"/>
        </a:p>
      </dgm:t>
    </dgm:pt>
    <dgm:pt modelId="{42F1EF92-2121-4224-91F9-683E8CB68645}" type="sibTrans" cxnId="{5A6B48F9-B64D-4F55-83BC-06ADFAE00E18}">
      <dgm:prSet/>
      <dgm:spPr/>
      <dgm:t>
        <a:bodyPr/>
        <a:lstStyle/>
        <a:p>
          <a:endParaRPr lang="en-GB"/>
        </a:p>
      </dgm:t>
    </dgm:pt>
    <dgm:pt modelId="{7DF6B825-594E-4E49-BA7A-DC9F5CFF448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T Cells and</a:t>
          </a:r>
          <a:b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</a:br>
          <a:r>
            <a:rPr kumimoji="0" lang="en-GB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B Cells</a:t>
          </a:r>
        </a:p>
      </dgm:t>
    </dgm:pt>
    <dgm:pt modelId="{37E17090-9D8D-45A3-B7A8-2A5AE7AEED1E}" type="parTrans" cxnId="{0496AA22-30FF-4ECA-8C55-CCC4381B6B4B}">
      <dgm:prSet/>
      <dgm:spPr/>
      <dgm:t>
        <a:bodyPr/>
        <a:lstStyle/>
        <a:p>
          <a:endParaRPr lang="en-GB"/>
        </a:p>
      </dgm:t>
    </dgm:pt>
    <dgm:pt modelId="{EA870CEF-7BE1-4C11-B6DF-4EBB954D4214}" type="sibTrans" cxnId="{0496AA22-30FF-4ECA-8C55-CCC4381B6B4B}">
      <dgm:prSet/>
      <dgm:spPr/>
      <dgm:t>
        <a:bodyPr/>
        <a:lstStyle/>
        <a:p>
          <a:endParaRPr lang="en-GB"/>
        </a:p>
      </dgm:t>
    </dgm:pt>
    <dgm:pt modelId="{5F665DF3-A2E0-4637-8078-831C82256020}" type="pres">
      <dgm:prSet presAssocID="{9D79880F-C30A-4C8D-B3D6-CCF93971A2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76CDBC-78C2-48EB-A5C2-EF0700D6B70E}" type="pres">
      <dgm:prSet presAssocID="{F0BF681B-041F-46BA-B88C-83B9E095F300}" presName="hierRoot1" presStyleCnt="0">
        <dgm:presLayoutVars>
          <dgm:hierBranch/>
        </dgm:presLayoutVars>
      </dgm:prSet>
      <dgm:spPr/>
    </dgm:pt>
    <dgm:pt modelId="{7EEC971F-5610-401B-BAA8-1BCCD8FAFF90}" type="pres">
      <dgm:prSet presAssocID="{F0BF681B-041F-46BA-B88C-83B9E095F300}" presName="rootComposite1" presStyleCnt="0"/>
      <dgm:spPr/>
    </dgm:pt>
    <dgm:pt modelId="{C1B30233-BE2F-4A48-A1CD-9A3661D9C4EC}" type="pres">
      <dgm:prSet presAssocID="{F0BF681B-041F-46BA-B88C-83B9E095F30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DFC2465-F5A6-4B58-8A61-E3AD402C8FB7}" type="pres">
      <dgm:prSet presAssocID="{F0BF681B-041F-46BA-B88C-83B9E095F300}" presName="rootConnector1" presStyleLbl="node1" presStyleIdx="0" presStyleCnt="0"/>
      <dgm:spPr/>
      <dgm:t>
        <a:bodyPr/>
        <a:lstStyle/>
        <a:p>
          <a:endParaRPr lang="en-GB"/>
        </a:p>
      </dgm:t>
    </dgm:pt>
    <dgm:pt modelId="{44983A99-17D0-48CD-8C45-712322F6F5BF}" type="pres">
      <dgm:prSet presAssocID="{F0BF681B-041F-46BA-B88C-83B9E095F300}" presName="hierChild2" presStyleCnt="0"/>
      <dgm:spPr/>
    </dgm:pt>
    <dgm:pt modelId="{97837326-DC71-48D4-92E2-1FF9DD8593EA}" type="pres">
      <dgm:prSet presAssocID="{4D61823A-B885-4002-9D76-55FA93CC3557}" presName="Name35" presStyleLbl="parChTrans1D2" presStyleIdx="0" presStyleCnt="2"/>
      <dgm:spPr/>
      <dgm:t>
        <a:bodyPr/>
        <a:lstStyle/>
        <a:p>
          <a:endParaRPr lang="en-GB"/>
        </a:p>
      </dgm:t>
    </dgm:pt>
    <dgm:pt modelId="{8B6C62E9-F230-4C35-AEE9-D017723B23BC}" type="pres">
      <dgm:prSet presAssocID="{524BB81E-87EF-46A9-B7C0-930D5AA1C691}" presName="hierRoot2" presStyleCnt="0">
        <dgm:presLayoutVars>
          <dgm:hierBranch/>
        </dgm:presLayoutVars>
      </dgm:prSet>
      <dgm:spPr/>
    </dgm:pt>
    <dgm:pt modelId="{58625C20-3D26-4612-B07C-AEDBCA9E21FA}" type="pres">
      <dgm:prSet presAssocID="{524BB81E-87EF-46A9-B7C0-930D5AA1C691}" presName="rootComposite" presStyleCnt="0"/>
      <dgm:spPr/>
    </dgm:pt>
    <dgm:pt modelId="{54313B3C-0210-45B8-98A7-65FB8B99C0E0}" type="pres">
      <dgm:prSet presAssocID="{524BB81E-87EF-46A9-B7C0-930D5AA1C69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B47AE9F-B687-4FC7-B309-B8363CAD28C1}" type="pres">
      <dgm:prSet presAssocID="{524BB81E-87EF-46A9-B7C0-930D5AA1C691}" presName="rootConnector" presStyleLbl="node2" presStyleIdx="0" presStyleCnt="2"/>
      <dgm:spPr/>
      <dgm:t>
        <a:bodyPr/>
        <a:lstStyle/>
        <a:p>
          <a:endParaRPr lang="en-GB"/>
        </a:p>
      </dgm:t>
    </dgm:pt>
    <dgm:pt modelId="{D251D5FF-D7C9-43B6-B727-1C72A4785EAF}" type="pres">
      <dgm:prSet presAssocID="{524BB81E-87EF-46A9-B7C0-930D5AA1C691}" presName="hierChild4" presStyleCnt="0"/>
      <dgm:spPr/>
    </dgm:pt>
    <dgm:pt modelId="{EC2E52BC-AD70-4AAB-A666-FB2FEA06197E}" type="pres">
      <dgm:prSet presAssocID="{5D5E6E46-21FE-4425-ABAE-34BBDB803287}" presName="Name35" presStyleLbl="parChTrans1D3" presStyleIdx="0" presStyleCnt="2"/>
      <dgm:spPr/>
      <dgm:t>
        <a:bodyPr/>
        <a:lstStyle/>
        <a:p>
          <a:endParaRPr lang="en-GB"/>
        </a:p>
      </dgm:t>
    </dgm:pt>
    <dgm:pt modelId="{E117263A-A21E-40F0-B583-700DCBBAB763}" type="pres">
      <dgm:prSet presAssocID="{2C47BF4E-E188-4CED-8556-A1C3C373C765}" presName="hierRoot2" presStyleCnt="0">
        <dgm:presLayoutVars>
          <dgm:hierBranch val="r"/>
        </dgm:presLayoutVars>
      </dgm:prSet>
      <dgm:spPr/>
    </dgm:pt>
    <dgm:pt modelId="{43A31041-5AAA-49BD-9698-6D14D6C256F7}" type="pres">
      <dgm:prSet presAssocID="{2C47BF4E-E188-4CED-8556-A1C3C373C765}" presName="rootComposite" presStyleCnt="0"/>
      <dgm:spPr/>
    </dgm:pt>
    <dgm:pt modelId="{5B95C382-24EC-4E1E-BFE6-A3C50D111219}" type="pres">
      <dgm:prSet presAssocID="{2C47BF4E-E188-4CED-8556-A1C3C373C765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635BE05-32FC-462A-8C96-49D56EFEB458}" type="pres">
      <dgm:prSet presAssocID="{2C47BF4E-E188-4CED-8556-A1C3C373C765}" presName="rootConnector" presStyleLbl="node3" presStyleIdx="0" presStyleCnt="2"/>
      <dgm:spPr/>
      <dgm:t>
        <a:bodyPr/>
        <a:lstStyle/>
        <a:p>
          <a:endParaRPr lang="en-GB"/>
        </a:p>
      </dgm:t>
    </dgm:pt>
    <dgm:pt modelId="{D2A3136F-988A-4C2C-B712-83270E14E6C9}" type="pres">
      <dgm:prSet presAssocID="{2C47BF4E-E188-4CED-8556-A1C3C373C765}" presName="hierChild4" presStyleCnt="0"/>
      <dgm:spPr/>
    </dgm:pt>
    <dgm:pt modelId="{7714F81B-9EA4-4984-B5FC-FBEA5B77AE9D}" type="pres">
      <dgm:prSet presAssocID="{2C47BF4E-E188-4CED-8556-A1C3C373C765}" presName="hierChild5" presStyleCnt="0"/>
      <dgm:spPr/>
    </dgm:pt>
    <dgm:pt modelId="{5A7C5E49-57F3-40BA-8DD4-21E56ED37CE8}" type="pres">
      <dgm:prSet presAssocID="{524BB81E-87EF-46A9-B7C0-930D5AA1C691}" presName="hierChild5" presStyleCnt="0"/>
      <dgm:spPr/>
    </dgm:pt>
    <dgm:pt modelId="{3C52F819-A7DD-4F38-A1ED-A4EB295DDACD}" type="pres">
      <dgm:prSet presAssocID="{4D3B37D5-C83C-43AF-BEAD-D2D40DBE4756}" presName="Name35" presStyleLbl="parChTrans1D2" presStyleIdx="1" presStyleCnt="2"/>
      <dgm:spPr/>
      <dgm:t>
        <a:bodyPr/>
        <a:lstStyle/>
        <a:p>
          <a:endParaRPr lang="en-GB"/>
        </a:p>
      </dgm:t>
    </dgm:pt>
    <dgm:pt modelId="{6DB1B654-3F46-407A-B618-BBDFC5F41D6C}" type="pres">
      <dgm:prSet presAssocID="{61310093-784C-4BD1-935E-5F0F5F991386}" presName="hierRoot2" presStyleCnt="0">
        <dgm:presLayoutVars>
          <dgm:hierBranch/>
        </dgm:presLayoutVars>
      </dgm:prSet>
      <dgm:spPr/>
    </dgm:pt>
    <dgm:pt modelId="{5DB1A28B-CD4D-4096-AA6F-2AF833417BE9}" type="pres">
      <dgm:prSet presAssocID="{61310093-784C-4BD1-935E-5F0F5F991386}" presName="rootComposite" presStyleCnt="0"/>
      <dgm:spPr/>
    </dgm:pt>
    <dgm:pt modelId="{2B08CBD3-3922-447B-9EF1-79953985F009}" type="pres">
      <dgm:prSet presAssocID="{61310093-784C-4BD1-935E-5F0F5F99138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39BC13F-3784-45E8-8E12-FC08083C12F0}" type="pres">
      <dgm:prSet presAssocID="{61310093-784C-4BD1-935E-5F0F5F991386}" presName="rootConnector" presStyleLbl="node2" presStyleIdx="1" presStyleCnt="2"/>
      <dgm:spPr/>
      <dgm:t>
        <a:bodyPr/>
        <a:lstStyle/>
        <a:p>
          <a:endParaRPr lang="en-GB"/>
        </a:p>
      </dgm:t>
    </dgm:pt>
    <dgm:pt modelId="{0F01306D-2F45-42DE-BE26-D7E95375178F}" type="pres">
      <dgm:prSet presAssocID="{61310093-784C-4BD1-935E-5F0F5F991386}" presName="hierChild4" presStyleCnt="0"/>
      <dgm:spPr/>
    </dgm:pt>
    <dgm:pt modelId="{26848C30-EEFA-4132-9B18-47CA72DC1D89}" type="pres">
      <dgm:prSet presAssocID="{37E17090-9D8D-45A3-B7A8-2A5AE7AEED1E}" presName="Name35" presStyleLbl="parChTrans1D3" presStyleIdx="1" presStyleCnt="2"/>
      <dgm:spPr/>
      <dgm:t>
        <a:bodyPr/>
        <a:lstStyle/>
        <a:p>
          <a:endParaRPr lang="en-GB"/>
        </a:p>
      </dgm:t>
    </dgm:pt>
    <dgm:pt modelId="{0BE7B2F4-24B6-4858-9F47-97AA8601D0ED}" type="pres">
      <dgm:prSet presAssocID="{7DF6B825-594E-4E49-BA7A-DC9F5CFF4487}" presName="hierRoot2" presStyleCnt="0">
        <dgm:presLayoutVars>
          <dgm:hierBranch val="r"/>
        </dgm:presLayoutVars>
      </dgm:prSet>
      <dgm:spPr/>
    </dgm:pt>
    <dgm:pt modelId="{31173098-80FC-4F82-B4A7-8B2027E8A8DA}" type="pres">
      <dgm:prSet presAssocID="{7DF6B825-594E-4E49-BA7A-DC9F5CFF4487}" presName="rootComposite" presStyleCnt="0"/>
      <dgm:spPr/>
    </dgm:pt>
    <dgm:pt modelId="{FC37AE16-04AB-4E67-9BFB-F128850F35F4}" type="pres">
      <dgm:prSet presAssocID="{7DF6B825-594E-4E49-BA7A-DC9F5CFF4487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5DED532-7392-4C1E-95C6-6BB8C156CB38}" type="pres">
      <dgm:prSet presAssocID="{7DF6B825-594E-4E49-BA7A-DC9F5CFF4487}" presName="rootConnector" presStyleLbl="node3" presStyleIdx="1" presStyleCnt="2"/>
      <dgm:spPr/>
      <dgm:t>
        <a:bodyPr/>
        <a:lstStyle/>
        <a:p>
          <a:endParaRPr lang="en-GB"/>
        </a:p>
      </dgm:t>
    </dgm:pt>
    <dgm:pt modelId="{B1B626E0-DEB8-45DB-9E45-7148808B8B5B}" type="pres">
      <dgm:prSet presAssocID="{7DF6B825-594E-4E49-BA7A-DC9F5CFF4487}" presName="hierChild4" presStyleCnt="0"/>
      <dgm:spPr/>
    </dgm:pt>
    <dgm:pt modelId="{E4961169-56D7-4D62-B0E6-A15AF5161D37}" type="pres">
      <dgm:prSet presAssocID="{7DF6B825-594E-4E49-BA7A-DC9F5CFF4487}" presName="hierChild5" presStyleCnt="0"/>
      <dgm:spPr/>
    </dgm:pt>
    <dgm:pt modelId="{208473A4-A402-4DF4-B4A4-FD3CDB188A2F}" type="pres">
      <dgm:prSet presAssocID="{61310093-784C-4BD1-935E-5F0F5F991386}" presName="hierChild5" presStyleCnt="0"/>
      <dgm:spPr/>
    </dgm:pt>
    <dgm:pt modelId="{2119608E-3BC5-44DE-A234-1F674840E974}" type="pres">
      <dgm:prSet presAssocID="{F0BF681B-041F-46BA-B88C-83B9E095F300}" presName="hierChild3" presStyleCnt="0"/>
      <dgm:spPr/>
    </dgm:pt>
  </dgm:ptLst>
  <dgm:cxnLst>
    <dgm:cxn modelId="{4F6A7F98-A2C5-4803-9CEB-381E195A9C01}" type="presOf" srcId="{2C47BF4E-E188-4CED-8556-A1C3C373C765}" destId="{7635BE05-32FC-462A-8C96-49D56EFEB458}" srcOrd="1" destOrd="0" presId="urn:microsoft.com/office/officeart/2005/8/layout/orgChart1"/>
    <dgm:cxn modelId="{96ABAA47-84C7-45FF-B883-307A89102649}" type="presOf" srcId="{2C47BF4E-E188-4CED-8556-A1C3C373C765}" destId="{5B95C382-24EC-4E1E-BFE6-A3C50D111219}" srcOrd="0" destOrd="0" presId="urn:microsoft.com/office/officeart/2005/8/layout/orgChart1"/>
    <dgm:cxn modelId="{EB8C2FA2-BF31-4D35-A7C0-C8FEA9931933}" srcId="{524BB81E-87EF-46A9-B7C0-930D5AA1C691}" destId="{2C47BF4E-E188-4CED-8556-A1C3C373C765}" srcOrd="0" destOrd="0" parTransId="{5D5E6E46-21FE-4425-ABAE-34BBDB803287}" sibTransId="{8D9328E8-EA6F-48C6-B79C-5B9E044C60FC}"/>
    <dgm:cxn modelId="{699EDF0B-FD96-40D3-AA5F-524279945226}" type="presOf" srcId="{524BB81E-87EF-46A9-B7C0-930D5AA1C691}" destId="{54313B3C-0210-45B8-98A7-65FB8B99C0E0}" srcOrd="0" destOrd="0" presId="urn:microsoft.com/office/officeart/2005/8/layout/orgChart1"/>
    <dgm:cxn modelId="{386915B4-ECCB-45FD-BD45-037D6289C981}" type="presOf" srcId="{7DF6B825-594E-4E49-BA7A-DC9F5CFF4487}" destId="{FC37AE16-04AB-4E67-9BFB-F128850F35F4}" srcOrd="0" destOrd="0" presId="urn:microsoft.com/office/officeart/2005/8/layout/orgChart1"/>
    <dgm:cxn modelId="{8CA06F32-A862-463A-888B-523884EC333F}" type="presOf" srcId="{5D5E6E46-21FE-4425-ABAE-34BBDB803287}" destId="{EC2E52BC-AD70-4AAB-A666-FB2FEA06197E}" srcOrd="0" destOrd="0" presId="urn:microsoft.com/office/officeart/2005/8/layout/orgChart1"/>
    <dgm:cxn modelId="{9C9DFF34-4083-40FA-A311-D9FD89AABEBE}" srcId="{9D79880F-C30A-4C8D-B3D6-CCF93971A281}" destId="{F0BF681B-041F-46BA-B88C-83B9E095F300}" srcOrd="0" destOrd="0" parTransId="{54F2AF54-03CF-4A64-9B92-7C87393ED6F6}" sibTransId="{8B36AB92-8FBC-4726-AE26-4AC1CCC4547E}"/>
    <dgm:cxn modelId="{99A4732B-50E5-4C63-968D-C9459E9F0B4D}" type="presOf" srcId="{37E17090-9D8D-45A3-B7A8-2A5AE7AEED1E}" destId="{26848C30-EEFA-4132-9B18-47CA72DC1D89}" srcOrd="0" destOrd="0" presId="urn:microsoft.com/office/officeart/2005/8/layout/orgChart1"/>
    <dgm:cxn modelId="{A6B7AC36-6E8D-40CF-A3B8-3AECAD23E92E}" type="presOf" srcId="{F0BF681B-041F-46BA-B88C-83B9E095F300}" destId="{C1B30233-BE2F-4A48-A1CD-9A3661D9C4EC}" srcOrd="0" destOrd="0" presId="urn:microsoft.com/office/officeart/2005/8/layout/orgChart1"/>
    <dgm:cxn modelId="{ED86500D-9BFF-4861-AD4A-6D77DB8893B5}" type="presOf" srcId="{61310093-784C-4BD1-935E-5F0F5F991386}" destId="{2B08CBD3-3922-447B-9EF1-79953985F009}" srcOrd="0" destOrd="0" presId="urn:microsoft.com/office/officeart/2005/8/layout/orgChart1"/>
    <dgm:cxn modelId="{5A6B48F9-B64D-4F55-83BC-06ADFAE00E18}" srcId="{F0BF681B-041F-46BA-B88C-83B9E095F300}" destId="{61310093-784C-4BD1-935E-5F0F5F991386}" srcOrd="1" destOrd="0" parTransId="{4D3B37D5-C83C-43AF-BEAD-D2D40DBE4756}" sibTransId="{42F1EF92-2121-4224-91F9-683E8CB68645}"/>
    <dgm:cxn modelId="{102CC4BE-D93D-45E3-8A9B-2D3BFDFFA7DB}" type="presOf" srcId="{4D3B37D5-C83C-43AF-BEAD-D2D40DBE4756}" destId="{3C52F819-A7DD-4F38-A1ED-A4EB295DDACD}" srcOrd="0" destOrd="0" presId="urn:microsoft.com/office/officeart/2005/8/layout/orgChart1"/>
    <dgm:cxn modelId="{89DF9C93-0711-47A3-8373-135F8DD06CCE}" type="presOf" srcId="{524BB81E-87EF-46A9-B7C0-930D5AA1C691}" destId="{1B47AE9F-B687-4FC7-B309-B8363CAD28C1}" srcOrd="1" destOrd="0" presId="urn:microsoft.com/office/officeart/2005/8/layout/orgChart1"/>
    <dgm:cxn modelId="{0496AA22-30FF-4ECA-8C55-CCC4381B6B4B}" srcId="{61310093-784C-4BD1-935E-5F0F5F991386}" destId="{7DF6B825-594E-4E49-BA7A-DC9F5CFF4487}" srcOrd="0" destOrd="0" parTransId="{37E17090-9D8D-45A3-B7A8-2A5AE7AEED1E}" sibTransId="{EA870CEF-7BE1-4C11-B6DF-4EBB954D4214}"/>
    <dgm:cxn modelId="{3FB6D4C8-F0A1-4D3C-895F-BC81BFAB1DE3}" type="presOf" srcId="{7DF6B825-594E-4E49-BA7A-DC9F5CFF4487}" destId="{B5DED532-7392-4C1E-95C6-6BB8C156CB38}" srcOrd="1" destOrd="0" presId="urn:microsoft.com/office/officeart/2005/8/layout/orgChart1"/>
    <dgm:cxn modelId="{A214E671-2B73-460E-AA8D-468B9C839B90}" type="presOf" srcId="{4D61823A-B885-4002-9D76-55FA93CC3557}" destId="{97837326-DC71-48D4-92E2-1FF9DD8593EA}" srcOrd="0" destOrd="0" presId="urn:microsoft.com/office/officeart/2005/8/layout/orgChart1"/>
    <dgm:cxn modelId="{B574D9FF-5433-4491-A957-E963D8FE3B90}" type="presOf" srcId="{61310093-784C-4BD1-935E-5F0F5F991386}" destId="{E39BC13F-3784-45E8-8E12-FC08083C12F0}" srcOrd="1" destOrd="0" presId="urn:microsoft.com/office/officeart/2005/8/layout/orgChart1"/>
    <dgm:cxn modelId="{1FCAA413-903F-4770-B9D2-55F1EBD2DDFC}" type="presOf" srcId="{F0BF681B-041F-46BA-B88C-83B9E095F300}" destId="{CDFC2465-F5A6-4B58-8A61-E3AD402C8FB7}" srcOrd="1" destOrd="0" presId="urn:microsoft.com/office/officeart/2005/8/layout/orgChart1"/>
    <dgm:cxn modelId="{C1748EDE-8539-4364-8FA0-F4501EEE1499}" type="presOf" srcId="{9D79880F-C30A-4C8D-B3D6-CCF93971A281}" destId="{5F665DF3-A2E0-4637-8078-831C82256020}" srcOrd="0" destOrd="0" presId="urn:microsoft.com/office/officeart/2005/8/layout/orgChart1"/>
    <dgm:cxn modelId="{D4EEE711-0D2D-4FA0-B2CF-2A25DB8E47C1}" srcId="{F0BF681B-041F-46BA-B88C-83B9E095F300}" destId="{524BB81E-87EF-46A9-B7C0-930D5AA1C691}" srcOrd="0" destOrd="0" parTransId="{4D61823A-B885-4002-9D76-55FA93CC3557}" sibTransId="{0B5D220F-D48C-411A-AC59-F7AACD592745}"/>
    <dgm:cxn modelId="{911EE709-6250-4CD7-8858-5DDB3875A62A}" type="presParOf" srcId="{5F665DF3-A2E0-4637-8078-831C82256020}" destId="{DB76CDBC-78C2-48EB-A5C2-EF0700D6B70E}" srcOrd="0" destOrd="0" presId="urn:microsoft.com/office/officeart/2005/8/layout/orgChart1"/>
    <dgm:cxn modelId="{0D5DD5DC-2F18-4707-9C2C-21A18362606F}" type="presParOf" srcId="{DB76CDBC-78C2-48EB-A5C2-EF0700D6B70E}" destId="{7EEC971F-5610-401B-BAA8-1BCCD8FAFF90}" srcOrd="0" destOrd="0" presId="urn:microsoft.com/office/officeart/2005/8/layout/orgChart1"/>
    <dgm:cxn modelId="{DAFD1C7C-EDE9-44DF-8640-CF1F45250E01}" type="presParOf" srcId="{7EEC971F-5610-401B-BAA8-1BCCD8FAFF90}" destId="{C1B30233-BE2F-4A48-A1CD-9A3661D9C4EC}" srcOrd="0" destOrd="0" presId="urn:microsoft.com/office/officeart/2005/8/layout/orgChart1"/>
    <dgm:cxn modelId="{B1177275-D3F7-469C-BB0E-83286AAFA37D}" type="presParOf" srcId="{7EEC971F-5610-401B-BAA8-1BCCD8FAFF90}" destId="{CDFC2465-F5A6-4B58-8A61-E3AD402C8FB7}" srcOrd="1" destOrd="0" presId="urn:microsoft.com/office/officeart/2005/8/layout/orgChart1"/>
    <dgm:cxn modelId="{F9B18C20-66FB-4DA0-BBF3-EB9878FA6B51}" type="presParOf" srcId="{DB76CDBC-78C2-48EB-A5C2-EF0700D6B70E}" destId="{44983A99-17D0-48CD-8C45-712322F6F5BF}" srcOrd="1" destOrd="0" presId="urn:microsoft.com/office/officeart/2005/8/layout/orgChart1"/>
    <dgm:cxn modelId="{D427978F-D08C-4B01-870E-CBC7AF724239}" type="presParOf" srcId="{44983A99-17D0-48CD-8C45-712322F6F5BF}" destId="{97837326-DC71-48D4-92E2-1FF9DD8593EA}" srcOrd="0" destOrd="0" presId="urn:microsoft.com/office/officeart/2005/8/layout/orgChart1"/>
    <dgm:cxn modelId="{E0C07B2E-7AB0-4F18-BD65-8A60B820DD81}" type="presParOf" srcId="{44983A99-17D0-48CD-8C45-712322F6F5BF}" destId="{8B6C62E9-F230-4C35-AEE9-D017723B23BC}" srcOrd="1" destOrd="0" presId="urn:microsoft.com/office/officeart/2005/8/layout/orgChart1"/>
    <dgm:cxn modelId="{AC96C27F-79FA-4B6B-AAA3-8F95638E5A42}" type="presParOf" srcId="{8B6C62E9-F230-4C35-AEE9-D017723B23BC}" destId="{58625C20-3D26-4612-B07C-AEDBCA9E21FA}" srcOrd="0" destOrd="0" presId="urn:microsoft.com/office/officeart/2005/8/layout/orgChart1"/>
    <dgm:cxn modelId="{72CA693E-08EA-4384-B4EB-48727565AD4F}" type="presParOf" srcId="{58625C20-3D26-4612-B07C-AEDBCA9E21FA}" destId="{54313B3C-0210-45B8-98A7-65FB8B99C0E0}" srcOrd="0" destOrd="0" presId="urn:microsoft.com/office/officeart/2005/8/layout/orgChart1"/>
    <dgm:cxn modelId="{B5F6AAE4-A967-4CB5-9998-21AEC13E2124}" type="presParOf" srcId="{58625C20-3D26-4612-B07C-AEDBCA9E21FA}" destId="{1B47AE9F-B687-4FC7-B309-B8363CAD28C1}" srcOrd="1" destOrd="0" presId="urn:microsoft.com/office/officeart/2005/8/layout/orgChart1"/>
    <dgm:cxn modelId="{9C07450F-864D-46CE-A946-8671ABA68846}" type="presParOf" srcId="{8B6C62E9-F230-4C35-AEE9-D017723B23BC}" destId="{D251D5FF-D7C9-43B6-B727-1C72A4785EAF}" srcOrd="1" destOrd="0" presId="urn:microsoft.com/office/officeart/2005/8/layout/orgChart1"/>
    <dgm:cxn modelId="{50410B20-4AEA-449F-B53E-C127214C5A4B}" type="presParOf" srcId="{D251D5FF-D7C9-43B6-B727-1C72A4785EAF}" destId="{EC2E52BC-AD70-4AAB-A666-FB2FEA06197E}" srcOrd="0" destOrd="0" presId="urn:microsoft.com/office/officeart/2005/8/layout/orgChart1"/>
    <dgm:cxn modelId="{B7371439-900E-45BE-BE08-37AFCA2BE94E}" type="presParOf" srcId="{D251D5FF-D7C9-43B6-B727-1C72A4785EAF}" destId="{E117263A-A21E-40F0-B583-700DCBBAB763}" srcOrd="1" destOrd="0" presId="urn:microsoft.com/office/officeart/2005/8/layout/orgChart1"/>
    <dgm:cxn modelId="{A432006A-DF48-4B37-8D5F-152D14F7E445}" type="presParOf" srcId="{E117263A-A21E-40F0-B583-700DCBBAB763}" destId="{43A31041-5AAA-49BD-9698-6D14D6C256F7}" srcOrd="0" destOrd="0" presId="urn:microsoft.com/office/officeart/2005/8/layout/orgChart1"/>
    <dgm:cxn modelId="{679D0A03-D5A0-42F1-BF9B-9555270F1889}" type="presParOf" srcId="{43A31041-5AAA-49BD-9698-6D14D6C256F7}" destId="{5B95C382-24EC-4E1E-BFE6-A3C50D111219}" srcOrd="0" destOrd="0" presId="urn:microsoft.com/office/officeart/2005/8/layout/orgChart1"/>
    <dgm:cxn modelId="{20B360DB-37EC-4241-AACF-9F3DABBE3578}" type="presParOf" srcId="{43A31041-5AAA-49BD-9698-6D14D6C256F7}" destId="{7635BE05-32FC-462A-8C96-49D56EFEB458}" srcOrd="1" destOrd="0" presId="urn:microsoft.com/office/officeart/2005/8/layout/orgChart1"/>
    <dgm:cxn modelId="{B4FEEF0F-6902-4C26-80FB-BE265C036A4B}" type="presParOf" srcId="{E117263A-A21E-40F0-B583-700DCBBAB763}" destId="{D2A3136F-988A-4C2C-B712-83270E14E6C9}" srcOrd="1" destOrd="0" presId="urn:microsoft.com/office/officeart/2005/8/layout/orgChart1"/>
    <dgm:cxn modelId="{87D04CFD-4B94-4959-BFDC-F6D47243D33B}" type="presParOf" srcId="{E117263A-A21E-40F0-B583-700DCBBAB763}" destId="{7714F81B-9EA4-4984-B5FC-FBEA5B77AE9D}" srcOrd="2" destOrd="0" presId="urn:microsoft.com/office/officeart/2005/8/layout/orgChart1"/>
    <dgm:cxn modelId="{344C43AA-2C54-40C7-AD4B-4263AF899F8D}" type="presParOf" srcId="{8B6C62E9-F230-4C35-AEE9-D017723B23BC}" destId="{5A7C5E49-57F3-40BA-8DD4-21E56ED37CE8}" srcOrd="2" destOrd="0" presId="urn:microsoft.com/office/officeart/2005/8/layout/orgChart1"/>
    <dgm:cxn modelId="{F666DA99-2FA1-46C2-88D1-C3CC9DE80BD3}" type="presParOf" srcId="{44983A99-17D0-48CD-8C45-712322F6F5BF}" destId="{3C52F819-A7DD-4F38-A1ED-A4EB295DDACD}" srcOrd="2" destOrd="0" presId="urn:microsoft.com/office/officeart/2005/8/layout/orgChart1"/>
    <dgm:cxn modelId="{AAEF536E-6914-463A-BD40-638D10A38A78}" type="presParOf" srcId="{44983A99-17D0-48CD-8C45-712322F6F5BF}" destId="{6DB1B654-3F46-407A-B618-BBDFC5F41D6C}" srcOrd="3" destOrd="0" presId="urn:microsoft.com/office/officeart/2005/8/layout/orgChart1"/>
    <dgm:cxn modelId="{FECA6A41-D5A9-4615-9DE1-C3F43AB81E08}" type="presParOf" srcId="{6DB1B654-3F46-407A-B618-BBDFC5F41D6C}" destId="{5DB1A28B-CD4D-4096-AA6F-2AF833417BE9}" srcOrd="0" destOrd="0" presId="urn:microsoft.com/office/officeart/2005/8/layout/orgChart1"/>
    <dgm:cxn modelId="{08D79457-7310-4FB2-9085-7C329B476B47}" type="presParOf" srcId="{5DB1A28B-CD4D-4096-AA6F-2AF833417BE9}" destId="{2B08CBD3-3922-447B-9EF1-79953985F009}" srcOrd="0" destOrd="0" presId="urn:microsoft.com/office/officeart/2005/8/layout/orgChart1"/>
    <dgm:cxn modelId="{39EB212A-CFCA-4DE4-9EDD-24DCA7660FAE}" type="presParOf" srcId="{5DB1A28B-CD4D-4096-AA6F-2AF833417BE9}" destId="{E39BC13F-3784-45E8-8E12-FC08083C12F0}" srcOrd="1" destOrd="0" presId="urn:microsoft.com/office/officeart/2005/8/layout/orgChart1"/>
    <dgm:cxn modelId="{1F3D0B8A-22D3-4D65-A8C6-AC4968F91C8A}" type="presParOf" srcId="{6DB1B654-3F46-407A-B618-BBDFC5F41D6C}" destId="{0F01306D-2F45-42DE-BE26-D7E95375178F}" srcOrd="1" destOrd="0" presId="urn:microsoft.com/office/officeart/2005/8/layout/orgChart1"/>
    <dgm:cxn modelId="{0003F8BC-B4AA-43BD-A3D6-077E5EF71F0B}" type="presParOf" srcId="{0F01306D-2F45-42DE-BE26-D7E95375178F}" destId="{26848C30-EEFA-4132-9B18-47CA72DC1D89}" srcOrd="0" destOrd="0" presId="urn:microsoft.com/office/officeart/2005/8/layout/orgChart1"/>
    <dgm:cxn modelId="{C354E998-68F7-4D20-AC4D-24D4998B8DBF}" type="presParOf" srcId="{0F01306D-2F45-42DE-BE26-D7E95375178F}" destId="{0BE7B2F4-24B6-4858-9F47-97AA8601D0ED}" srcOrd="1" destOrd="0" presId="urn:microsoft.com/office/officeart/2005/8/layout/orgChart1"/>
    <dgm:cxn modelId="{B24E370C-BA0D-4692-87C4-2D59A24F69A9}" type="presParOf" srcId="{0BE7B2F4-24B6-4858-9F47-97AA8601D0ED}" destId="{31173098-80FC-4F82-B4A7-8B2027E8A8DA}" srcOrd="0" destOrd="0" presId="urn:microsoft.com/office/officeart/2005/8/layout/orgChart1"/>
    <dgm:cxn modelId="{0F2F32EF-16A2-4C50-8FA8-7D24926968F0}" type="presParOf" srcId="{31173098-80FC-4F82-B4A7-8B2027E8A8DA}" destId="{FC37AE16-04AB-4E67-9BFB-F128850F35F4}" srcOrd="0" destOrd="0" presId="urn:microsoft.com/office/officeart/2005/8/layout/orgChart1"/>
    <dgm:cxn modelId="{4C784CB5-5C0C-4C59-88DD-04B4016226CD}" type="presParOf" srcId="{31173098-80FC-4F82-B4A7-8B2027E8A8DA}" destId="{B5DED532-7392-4C1E-95C6-6BB8C156CB38}" srcOrd="1" destOrd="0" presId="urn:microsoft.com/office/officeart/2005/8/layout/orgChart1"/>
    <dgm:cxn modelId="{7FF11303-EB00-4F4D-8457-73AFD2641C07}" type="presParOf" srcId="{0BE7B2F4-24B6-4858-9F47-97AA8601D0ED}" destId="{B1B626E0-DEB8-45DB-9E45-7148808B8B5B}" srcOrd="1" destOrd="0" presId="urn:microsoft.com/office/officeart/2005/8/layout/orgChart1"/>
    <dgm:cxn modelId="{2AFCCCDE-A2B9-4E01-950A-A55F7949B25F}" type="presParOf" srcId="{0BE7B2F4-24B6-4858-9F47-97AA8601D0ED}" destId="{E4961169-56D7-4D62-B0E6-A15AF5161D37}" srcOrd="2" destOrd="0" presId="urn:microsoft.com/office/officeart/2005/8/layout/orgChart1"/>
    <dgm:cxn modelId="{EED7D1D7-21B0-421A-84B5-B94A6F221D4C}" type="presParOf" srcId="{6DB1B654-3F46-407A-B618-BBDFC5F41D6C}" destId="{208473A4-A402-4DF4-B4A4-FD3CDB188A2F}" srcOrd="2" destOrd="0" presId="urn:microsoft.com/office/officeart/2005/8/layout/orgChart1"/>
    <dgm:cxn modelId="{9C21F1AF-4B79-433E-966D-F99C3F1BBBB9}" type="presParOf" srcId="{DB76CDBC-78C2-48EB-A5C2-EF0700D6B70E}" destId="{2119608E-3BC5-44DE-A234-1F674840E97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5B2D8-F902-4F5A-A3B0-D9A2FD662A5A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43D88-A629-4FD6-BE4D-8475CB776A2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36AD2-42EE-4E72-9099-178F4A9D9EC5}" type="slidenum">
              <a:rPr lang="en-GB"/>
              <a:pPr/>
              <a:t>1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1EA1D-8891-4894-99EC-A99376227049}" type="slidenum">
              <a:rPr lang="en-GB"/>
              <a:pPr/>
              <a:t>10</a:t>
            </a:fld>
            <a:endParaRPr lang="en-GB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52098-D66A-4349-8DA3-79126D0CE16F}" type="slidenum">
              <a:rPr lang="en-GB"/>
              <a:pPr/>
              <a:t>11</a:t>
            </a:fld>
            <a:endParaRPr lang="en-GB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71873-1427-4806-A7DD-B00947A492E4}" type="slidenum">
              <a:rPr lang="en-GB"/>
              <a:pPr/>
              <a:t>4</a:t>
            </a:fld>
            <a:endParaRPr lang="en-GB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B1F97-2332-40C3-93C2-077BEA52600C}" type="slidenum">
              <a:rPr lang="en-GB"/>
              <a:pPr/>
              <a:t>5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8CC42B-1918-4277-A0AC-6F9FFB81CD43}" type="slidenum">
              <a:rPr lang="en-GB"/>
              <a:pPr/>
              <a:t>6</a:t>
            </a:fld>
            <a:endParaRPr lang="en-GB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521ED-1C56-4B37-AA64-611DB2E1FED1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4D94C-2389-4A99-AF85-88AE1A78896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DEFENCE MECHANISMS OF THE BODY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Function of White Blood </a:t>
            </a:r>
            <a:r>
              <a:rPr lang="en-GB" dirty="0" smtClean="0"/>
              <a:t>Cells</a:t>
            </a:r>
          </a:p>
          <a:p>
            <a:r>
              <a:rPr lang="en-GB" dirty="0" smtClean="0"/>
              <a:t>Part 2</a:t>
            </a:r>
            <a:endParaRPr lang="en-GB" dirty="0"/>
          </a:p>
        </p:txBody>
      </p:sp>
      <p:pic>
        <p:nvPicPr>
          <p:cNvPr id="16385" name="Picture 1" descr="C:\Users\Alison\AppData\Local\Microsoft\Windows\Temporary Internet Files\Content.IE5\O1FESHP4\MCHM0049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14290"/>
            <a:ext cx="1256386" cy="13962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398574" y="142852"/>
          <a:ext cx="6346852" cy="655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747698" y="571480"/>
          <a:ext cx="7648604" cy="5448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 of part two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16601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 of Lymphocytes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Immune Response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sz="3400" dirty="0"/>
          </a:p>
          <a:p>
            <a:r>
              <a:rPr lang="en-GB" sz="3900" dirty="0"/>
              <a:t>Cell Mediated Immunity</a:t>
            </a:r>
          </a:p>
          <a:p>
            <a:endParaRPr lang="en-GB" sz="3900" dirty="0"/>
          </a:p>
          <a:p>
            <a:r>
              <a:rPr lang="en-GB" sz="3900" dirty="0" err="1"/>
              <a:t>Humoral</a:t>
            </a:r>
            <a:r>
              <a:rPr lang="en-GB" sz="3900" dirty="0"/>
              <a:t> Immunity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Cell Mediated Immunity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Involves T-Lymphocytes or T-Cells</a:t>
            </a:r>
          </a:p>
          <a:p>
            <a:r>
              <a:rPr lang="en-GB" dirty="0"/>
              <a:t>Active against specific INTRA-CELLULAR antigens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1371600" y="990600"/>
            <a:ext cx="6400800" cy="4953000"/>
          </a:xfrm>
          <a:prstGeom prst="ellipse">
            <a:avLst/>
          </a:prstGeom>
          <a:noFill/>
          <a:ln w="9525">
            <a:solidFill>
              <a:schemeClr val="accent2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429000" y="1524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latin typeface="Times New Roman" charset="0"/>
              </a:rPr>
              <a:t>T-CELL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971800" y="2743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ACTIVATED T-CELL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00400" y="3505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multiplies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572000" y="4495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MEMORY CELLS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4196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419600" y="3200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648200" y="4038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2209800" y="4114800"/>
            <a:ext cx="2209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57200" y="57150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latin typeface="Times New Roman" charset="0"/>
              </a:rPr>
              <a:t>TRAVEL TO SITE OF INFECTION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140575" y="115888"/>
            <a:ext cx="1752600" cy="1524000"/>
            <a:chOff x="0" y="144"/>
            <a:chExt cx="1104" cy="960"/>
          </a:xfrm>
        </p:grpSpPr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0" y="144"/>
              <a:ext cx="1104" cy="9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0" y="386"/>
              <a:ext cx="110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 smtClean="0">
                  <a:latin typeface="Times New Roman" charset="0"/>
                </a:rPr>
                <a:t>DENDRITIC CELL </a:t>
              </a:r>
              <a:r>
                <a:rPr lang="en-GB" sz="1600" dirty="0">
                  <a:latin typeface="Times New Roman" charset="0"/>
                </a:rPr>
                <a:t>+ ANTIGEN</a:t>
              </a:r>
              <a:endParaRPr lang="en-GB" sz="2400" dirty="0">
                <a:latin typeface="Times New Roman" charset="0"/>
              </a:endParaRPr>
            </a:p>
          </p:txBody>
        </p:sp>
      </p:grp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5072065" y="1196974"/>
            <a:ext cx="1947859" cy="5889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Humoral</a:t>
            </a:r>
            <a:r>
              <a:rPr lang="en-GB" dirty="0"/>
              <a:t> Immunity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Involves B Lymphocytes </a:t>
            </a:r>
            <a:r>
              <a:rPr lang="en-GB" dirty="0" smtClean="0"/>
              <a:t>or B-Cells</a:t>
            </a:r>
            <a:endParaRPr lang="en-GB" dirty="0"/>
          </a:p>
          <a:p>
            <a:r>
              <a:rPr lang="en-GB" dirty="0"/>
              <a:t>B Lymphocytes remain within the lymphatic system and produce antigen specific antibodies</a:t>
            </a:r>
          </a:p>
          <a:p>
            <a:r>
              <a:rPr lang="en-GB" dirty="0"/>
              <a:t>Antibodies </a:t>
            </a:r>
            <a:r>
              <a:rPr lang="en-GB" dirty="0" smtClean="0"/>
              <a:t>neutralise individual </a:t>
            </a:r>
            <a:r>
              <a:rPr lang="en-GB" dirty="0"/>
              <a:t>antigens</a:t>
            </a:r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val 2"/>
          <p:cNvSpPr>
            <a:spLocks noChangeArrowheads="1"/>
          </p:cNvSpPr>
          <p:nvPr/>
        </p:nvSpPr>
        <p:spPr bwMode="auto">
          <a:xfrm>
            <a:off x="1371600" y="990600"/>
            <a:ext cx="6400800" cy="4953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429000" y="1524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B-CELL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971800" y="25908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ACTIVATED B-CELL (PLASMA CELL)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572000" y="4495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MEMORY CELLS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44196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4953000" y="34290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209800" y="4953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57200" y="57150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>
                <a:latin typeface="Times New Roman" charset="0"/>
              </a:rPr>
              <a:t>TRAVEL TO SITE OF INFECTION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81913" y="333375"/>
            <a:ext cx="1066800" cy="990600"/>
            <a:chOff x="0" y="144"/>
            <a:chExt cx="1104" cy="960"/>
          </a:xfrm>
        </p:grpSpPr>
        <p:sp>
          <p:nvSpPr>
            <p:cNvPr id="33805" name="Oval 13"/>
            <p:cNvSpPr>
              <a:spLocks noChangeArrowheads="1"/>
            </p:cNvSpPr>
            <p:nvPr/>
          </p:nvSpPr>
          <p:spPr bwMode="auto">
            <a:xfrm>
              <a:off x="0" y="144"/>
              <a:ext cx="1104" cy="9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0" y="432"/>
              <a:ext cx="1104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>
                  <a:latin typeface="Times New Roman" charset="0"/>
                </a:rPr>
                <a:t>ANTIGEN</a:t>
              </a:r>
            </a:p>
          </p:txBody>
        </p:sp>
      </p:grp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5364163" y="1052513"/>
            <a:ext cx="22320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86000" y="4038600"/>
            <a:ext cx="167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>
                <a:latin typeface="Times New Roman" charset="0"/>
              </a:rPr>
              <a:t>Antibodies Produced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3581400" y="3429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Also called </a:t>
            </a:r>
            <a:r>
              <a:rPr lang="en-GB" dirty="0" err="1" smtClean="0"/>
              <a:t>immunoglobulins</a:t>
            </a:r>
            <a:r>
              <a:rPr lang="en-GB" dirty="0" smtClean="0"/>
              <a:t> (</a:t>
            </a:r>
            <a:r>
              <a:rPr lang="en-GB" dirty="0" err="1" smtClean="0"/>
              <a:t>Ig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Produced by B Cells (Plasma Cells)</a:t>
            </a:r>
          </a:p>
          <a:p>
            <a:r>
              <a:rPr lang="en-GB" dirty="0" smtClean="0"/>
              <a:t>Active in a variety of immune responses e.g. to bacteria, viruses, transplanted tissue and allergic reactions</a:t>
            </a:r>
          </a:p>
          <a:p>
            <a:r>
              <a:rPr lang="en-GB" dirty="0" err="1" smtClean="0"/>
              <a:t>Ig</a:t>
            </a:r>
            <a:r>
              <a:rPr lang="en-GB" dirty="0" smtClean="0"/>
              <a:t> E involved in asthma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On-screen Show (4:3)</PresentationFormat>
  <Paragraphs>77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DEFENCE MECHANISMS OF THE BODY</vt:lpstr>
      <vt:lpstr>Slide 2</vt:lpstr>
      <vt:lpstr>Production of Lymphocytes</vt:lpstr>
      <vt:lpstr>Types of Immune Response</vt:lpstr>
      <vt:lpstr>Cell Mediated Immunity</vt:lpstr>
      <vt:lpstr>Slide 6</vt:lpstr>
      <vt:lpstr>Humoral Immunity</vt:lpstr>
      <vt:lpstr>Slide 8</vt:lpstr>
      <vt:lpstr>Antibodies</vt:lpstr>
      <vt:lpstr>Slide 10</vt:lpstr>
      <vt:lpstr>Slide 11</vt:lpstr>
      <vt:lpstr>End of part two</vt:lpstr>
    </vt:vector>
  </TitlesOfParts>
  <Company>University of Liverpool - Computing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DEFENCE MECHANISMS OF THE BODY</dc:title>
  <dc:creator>Simon</dc:creator>
  <cp:lastModifiedBy>Simon</cp:lastModifiedBy>
  <cp:revision>1</cp:revision>
  <dcterms:created xsi:type="dcterms:W3CDTF">2012-09-03T13:23:11Z</dcterms:created>
  <dcterms:modified xsi:type="dcterms:W3CDTF">2012-09-03T13:23:59Z</dcterms:modified>
</cp:coreProperties>
</file>