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notesSlides/notesSlide9.xml" ContentType="application/vnd.openxmlformats-officedocument.presentationml.notesSlide+xml"/>
  <Override PartName="/ppt/diagrams/data5.xml" ContentType="application/vnd.openxmlformats-officedocument.drawingml.diagramData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notesSlides/notesSlide10.xml" ContentType="application/vnd.openxmlformats-officedocument.presentationml.notesSlide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23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D38934-735D-4117-9B83-C0C03E004326}" type="doc">
      <dgm:prSet loTypeId="urn:microsoft.com/office/officeart/2005/8/layout/orgChart1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11D7750F-013F-434B-84AB-CC32F3F3154C}">
      <dgm:prSet phldrT="[Text]"/>
      <dgm:spPr/>
      <dgm:t>
        <a:bodyPr/>
        <a:lstStyle/>
        <a:p>
          <a:r>
            <a:rPr lang="en-GB" dirty="0" smtClean="0"/>
            <a:t>Defence Mechanisms</a:t>
          </a:r>
          <a:endParaRPr lang="en-GB" dirty="0"/>
        </a:p>
      </dgm:t>
    </dgm:pt>
    <dgm:pt modelId="{EBE82100-9749-4C22-8BFA-B2F618735E83}" type="parTrans" cxnId="{A3FAF747-A9DF-4DDE-B778-E4C19EC95065}">
      <dgm:prSet/>
      <dgm:spPr/>
      <dgm:t>
        <a:bodyPr/>
        <a:lstStyle/>
        <a:p>
          <a:endParaRPr lang="en-GB"/>
        </a:p>
      </dgm:t>
    </dgm:pt>
    <dgm:pt modelId="{73A333A3-450A-4405-ABFB-ABCA55A88978}" type="sibTrans" cxnId="{A3FAF747-A9DF-4DDE-B778-E4C19EC95065}">
      <dgm:prSet/>
      <dgm:spPr/>
      <dgm:t>
        <a:bodyPr/>
        <a:lstStyle/>
        <a:p>
          <a:endParaRPr lang="en-GB"/>
        </a:p>
      </dgm:t>
    </dgm:pt>
    <dgm:pt modelId="{329512EE-C493-4200-A6EA-123E5DAE3E3E}">
      <dgm:prSet phldrT="[Text]"/>
      <dgm:spPr/>
      <dgm:t>
        <a:bodyPr/>
        <a:lstStyle/>
        <a:p>
          <a:r>
            <a:rPr lang="en-GB" dirty="0" smtClean="0"/>
            <a:t>Non-Specific Resistance</a:t>
          </a:r>
          <a:endParaRPr lang="en-GB" dirty="0"/>
        </a:p>
      </dgm:t>
    </dgm:pt>
    <dgm:pt modelId="{42E65C45-C211-4B8C-BAC8-FD2050D3D475}" type="parTrans" cxnId="{2EB389CD-AA2A-4299-8730-948A843324D9}">
      <dgm:prSet/>
      <dgm:spPr/>
      <dgm:t>
        <a:bodyPr/>
        <a:lstStyle/>
        <a:p>
          <a:endParaRPr lang="en-GB"/>
        </a:p>
      </dgm:t>
    </dgm:pt>
    <dgm:pt modelId="{70E5406B-DA59-42C2-A6B3-FF1430502412}" type="sibTrans" cxnId="{2EB389CD-AA2A-4299-8730-948A843324D9}">
      <dgm:prSet/>
      <dgm:spPr/>
      <dgm:t>
        <a:bodyPr/>
        <a:lstStyle/>
        <a:p>
          <a:endParaRPr lang="en-GB"/>
        </a:p>
      </dgm:t>
    </dgm:pt>
    <dgm:pt modelId="{2E0C9CBC-7878-485D-A8AD-D7112C76806B}">
      <dgm:prSet phldrT="[Text]"/>
      <dgm:spPr/>
      <dgm:t>
        <a:bodyPr/>
        <a:lstStyle/>
        <a:p>
          <a:r>
            <a:rPr lang="en-GB" dirty="0" smtClean="0"/>
            <a:t>Specific Resistance</a:t>
          </a:r>
          <a:endParaRPr lang="en-GB" dirty="0"/>
        </a:p>
      </dgm:t>
    </dgm:pt>
    <dgm:pt modelId="{2E5426A7-6BDF-42FB-ADE3-D4439257F8A4}" type="parTrans" cxnId="{32CE2DDE-8C58-4120-8934-D989514B079E}">
      <dgm:prSet/>
      <dgm:spPr/>
      <dgm:t>
        <a:bodyPr/>
        <a:lstStyle/>
        <a:p>
          <a:endParaRPr lang="en-GB"/>
        </a:p>
      </dgm:t>
    </dgm:pt>
    <dgm:pt modelId="{C64A4242-59E1-4698-96E2-E4FD1C89893F}" type="sibTrans" cxnId="{32CE2DDE-8C58-4120-8934-D989514B079E}">
      <dgm:prSet/>
      <dgm:spPr/>
      <dgm:t>
        <a:bodyPr/>
        <a:lstStyle/>
        <a:p>
          <a:endParaRPr lang="en-GB"/>
        </a:p>
      </dgm:t>
    </dgm:pt>
    <dgm:pt modelId="{01D487FE-38F9-43CF-97BA-3D5F002F40F9}" type="pres">
      <dgm:prSet presAssocID="{86D38934-735D-4117-9B83-C0C03E00432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7A7A3FE2-5345-469D-A82F-D381561B15EE}" type="pres">
      <dgm:prSet presAssocID="{11D7750F-013F-434B-84AB-CC32F3F3154C}" presName="hierRoot1" presStyleCnt="0">
        <dgm:presLayoutVars>
          <dgm:hierBranch val="init"/>
        </dgm:presLayoutVars>
      </dgm:prSet>
      <dgm:spPr/>
    </dgm:pt>
    <dgm:pt modelId="{BCE2D323-813F-429A-A2F3-BBA49A578AF9}" type="pres">
      <dgm:prSet presAssocID="{11D7750F-013F-434B-84AB-CC32F3F3154C}" presName="rootComposite1" presStyleCnt="0"/>
      <dgm:spPr/>
    </dgm:pt>
    <dgm:pt modelId="{B4CF2B4F-5531-41D5-81FE-02CAB72FBFD1}" type="pres">
      <dgm:prSet presAssocID="{11D7750F-013F-434B-84AB-CC32F3F3154C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198DCCF-B3B1-4FE2-9F7A-0BB363FABA49}" type="pres">
      <dgm:prSet presAssocID="{11D7750F-013F-434B-84AB-CC32F3F3154C}" presName="rootConnector1" presStyleLbl="node1" presStyleIdx="0" presStyleCnt="0"/>
      <dgm:spPr/>
      <dgm:t>
        <a:bodyPr/>
        <a:lstStyle/>
        <a:p>
          <a:endParaRPr lang="en-GB"/>
        </a:p>
      </dgm:t>
    </dgm:pt>
    <dgm:pt modelId="{82430F92-E005-4351-AC0C-005C6F9A8E11}" type="pres">
      <dgm:prSet presAssocID="{11D7750F-013F-434B-84AB-CC32F3F3154C}" presName="hierChild2" presStyleCnt="0"/>
      <dgm:spPr/>
    </dgm:pt>
    <dgm:pt modelId="{0FF5411B-085A-4F29-9E14-4DCAE95DC99E}" type="pres">
      <dgm:prSet presAssocID="{42E65C45-C211-4B8C-BAC8-FD2050D3D475}" presName="Name37" presStyleLbl="parChTrans1D2" presStyleIdx="0" presStyleCnt="2"/>
      <dgm:spPr/>
      <dgm:t>
        <a:bodyPr/>
        <a:lstStyle/>
        <a:p>
          <a:endParaRPr lang="en-GB"/>
        </a:p>
      </dgm:t>
    </dgm:pt>
    <dgm:pt modelId="{DFA72985-8BA0-4A84-B67E-76EE371C6B51}" type="pres">
      <dgm:prSet presAssocID="{329512EE-C493-4200-A6EA-123E5DAE3E3E}" presName="hierRoot2" presStyleCnt="0">
        <dgm:presLayoutVars>
          <dgm:hierBranch val="init"/>
        </dgm:presLayoutVars>
      </dgm:prSet>
      <dgm:spPr/>
    </dgm:pt>
    <dgm:pt modelId="{486A3A66-2A88-4E18-B620-3D5C715B9345}" type="pres">
      <dgm:prSet presAssocID="{329512EE-C493-4200-A6EA-123E5DAE3E3E}" presName="rootComposite" presStyleCnt="0"/>
      <dgm:spPr/>
    </dgm:pt>
    <dgm:pt modelId="{8E338461-AB1E-4733-B515-717B831CE7AC}" type="pres">
      <dgm:prSet presAssocID="{329512EE-C493-4200-A6EA-123E5DAE3E3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38A4818-CF2A-4405-815D-7ED2A7BAAA0F}" type="pres">
      <dgm:prSet presAssocID="{329512EE-C493-4200-A6EA-123E5DAE3E3E}" presName="rootConnector" presStyleLbl="node2" presStyleIdx="0" presStyleCnt="2"/>
      <dgm:spPr/>
      <dgm:t>
        <a:bodyPr/>
        <a:lstStyle/>
        <a:p>
          <a:endParaRPr lang="en-GB"/>
        </a:p>
      </dgm:t>
    </dgm:pt>
    <dgm:pt modelId="{6AF3B841-F8A1-4310-813B-1E88A608FCD1}" type="pres">
      <dgm:prSet presAssocID="{329512EE-C493-4200-A6EA-123E5DAE3E3E}" presName="hierChild4" presStyleCnt="0"/>
      <dgm:spPr/>
    </dgm:pt>
    <dgm:pt modelId="{17A67470-910D-4D66-896A-C15ED3425BA9}" type="pres">
      <dgm:prSet presAssocID="{329512EE-C493-4200-A6EA-123E5DAE3E3E}" presName="hierChild5" presStyleCnt="0"/>
      <dgm:spPr/>
    </dgm:pt>
    <dgm:pt modelId="{C943BF3A-F1FD-4BD9-9905-437BBC023658}" type="pres">
      <dgm:prSet presAssocID="{2E5426A7-6BDF-42FB-ADE3-D4439257F8A4}" presName="Name37" presStyleLbl="parChTrans1D2" presStyleIdx="1" presStyleCnt="2"/>
      <dgm:spPr/>
      <dgm:t>
        <a:bodyPr/>
        <a:lstStyle/>
        <a:p>
          <a:endParaRPr lang="en-GB"/>
        </a:p>
      </dgm:t>
    </dgm:pt>
    <dgm:pt modelId="{50469769-E28B-4B7A-83D4-92A072CCF3D5}" type="pres">
      <dgm:prSet presAssocID="{2E0C9CBC-7878-485D-A8AD-D7112C76806B}" presName="hierRoot2" presStyleCnt="0">
        <dgm:presLayoutVars>
          <dgm:hierBranch val="init"/>
        </dgm:presLayoutVars>
      </dgm:prSet>
      <dgm:spPr/>
    </dgm:pt>
    <dgm:pt modelId="{CFC42A78-0244-48E5-91E8-24CEE3EE2E6D}" type="pres">
      <dgm:prSet presAssocID="{2E0C9CBC-7878-485D-A8AD-D7112C76806B}" presName="rootComposite" presStyleCnt="0"/>
      <dgm:spPr/>
    </dgm:pt>
    <dgm:pt modelId="{C412353B-D642-4F25-84F4-9803DCBB05CB}" type="pres">
      <dgm:prSet presAssocID="{2E0C9CBC-7878-485D-A8AD-D7112C76806B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C0EDDD4-97F4-47D5-BFDA-03BFFE35C801}" type="pres">
      <dgm:prSet presAssocID="{2E0C9CBC-7878-485D-A8AD-D7112C76806B}" presName="rootConnector" presStyleLbl="node2" presStyleIdx="1" presStyleCnt="2"/>
      <dgm:spPr/>
      <dgm:t>
        <a:bodyPr/>
        <a:lstStyle/>
        <a:p>
          <a:endParaRPr lang="en-GB"/>
        </a:p>
      </dgm:t>
    </dgm:pt>
    <dgm:pt modelId="{4D818BC6-6EF7-4AF0-86C4-51D214615FA5}" type="pres">
      <dgm:prSet presAssocID="{2E0C9CBC-7878-485D-A8AD-D7112C76806B}" presName="hierChild4" presStyleCnt="0"/>
      <dgm:spPr/>
    </dgm:pt>
    <dgm:pt modelId="{0CDB6208-E52D-49B4-8B30-659FB3F2848E}" type="pres">
      <dgm:prSet presAssocID="{2E0C9CBC-7878-485D-A8AD-D7112C76806B}" presName="hierChild5" presStyleCnt="0"/>
      <dgm:spPr/>
    </dgm:pt>
    <dgm:pt modelId="{6DFCFB73-12EE-4E7E-B3D8-863B22F07C97}" type="pres">
      <dgm:prSet presAssocID="{11D7750F-013F-434B-84AB-CC32F3F3154C}" presName="hierChild3" presStyleCnt="0"/>
      <dgm:spPr/>
    </dgm:pt>
  </dgm:ptLst>
  <dgm:cxnLst>
    <dgm:cxn modelId="{D22F90B2-7430-4AED-B39E-4FB93BE289C6}" type="presOf" srcId="{11D7750F-013F-434B-84AB-CC32F3F3154C}" destId="{6198DCCF-B3B1-4FE2-9F7A-0BB363FABA49}" srcOrd="1" destOrd="0" presId="urn:microsoft.com/office/officeart/2005/8/layout/orgChart1"/>
    <dgm:cxn modelId="{C66D57A1-899A-4AC5-B2BA-672DE5D4BF25}" type="presOf" srcId="{329512EE-C493-4200-A6EA-123E5DAE3E3E}" destId="{338A4818-CF2A-4405-815D-7ED2A7BAAA0F}" srcOrd="1" destOrd="0" presId="urn:microsoft.com/office/officeart/2005/8/layout/orgChart1"/>
    <dgm:cxn modelId="{B150527F-4508-4198-B88D-4874B81B38DE}" type="presOf" srcId="{11D7750F-013F-434B-84AB-CC32F3F3154C}" destId="{B4CF2B4F-5531-41D5-81FE-02CAB72FBFD1}" srcOrd="0" destOrd="0" presId="urn:microsoft.com/office/officeart/2005/8/layout/orgChart1"/>
    <dgm:cxn modelId="{A3FAF747-A9DF-4DDE-B778-E4C19EC95065}" srcId="{86D38934-735D-4117-9B83-C0C03E004326}" destId="{11D7750F-013F-434B-84AB-CC32F3F3154C}" srcOrd="0" destOrd="0" parTransId="{EBE82100-9749-4C22-8BFA-B2F618735E83}" sibTransId="{73A333A3-450A-4405-ABFB-ABCA55A88978}"/>
    <dgm:cxn modelId="{32CE2DDE-8C58-4120-8934-D989514B079E}" srcId="{11D7750F-013F-434B-84AB-CC32F3F3154C}" destId="{2E0C9CBC-7878-485D-A8AD-D7112C76806B}" srcOrd="1" destOrd="0" parTransId="{2E5426A7-6BDF-42FB-ADE3-D4439257F8A4}" sibTransId="{C64A4242-59E1-4698-96E2-E4FD1C89893F}"/>
    <dgm:cxn modelId="{D3A75248-E14E-4863-8C48-563F31CE5A42}" type="presOf" srcId="{2E0C9CBC-7878-485D-A8AD-D7112C76806B}" destId="{C412353B-D642-4F25-84F4-9803DCBB05CB}" srcOrd="0" destOrd="0" presId="urn:microsoft.com/office/officeart/2005/8/layout/orgChart1"/>
    <dgm:cxn modelId="{56E91875-2A83-4565-AEB3-141D9F5A0000}" type="presOf" srcId="{2E5426A7-6BDF-42FB-ADE3-D4439257F8A4}" destId="{C943BF3A-F1FD-4BD9-9905-437BBC023658}" srcOrd="0" destOrd="0" presId="urn:microsoft.com/office/officeart/2005/8/layout/orgChart1"/>
    <dgm:cxn modelId="{A6D53A30-FD6C-4CCF-9400-0E79E7D4EA14}" type="presOf" srcId="{2E0C9CBC-7878-485D-A8AD-D7112C76806B}" destId="{DC0EDDD4-97F4-47D5-BFDA-03BFFE35C801}" srcOrd="1" destOrd="0" presId="urn:microsoft.com/office/officeart/2005/8/layout/orgChart1"/>
    <dgm:cxn modelId="{5BF6651A-22E2-44B5-8583-6A55584B8B51}" type="presOf" srcId="{329512EE-C493-4200-A6EA-123E5DAE3E3E}" destId="{8E338461-AB1E-4733-B515-717B831CE7AC}" srcOrd="0" destOrd="0" presId="urn:microsoft.com/office/officeart/2005/8/layout/orgChart1"/>
    <dgm:cxn modelId="{6F8CA3AE-3233-4CCB-9627-7379FF95444C}" type="presOf" srcId="{42E65C45-C211-4B8C-BAC8-FD2050D3D475}" destId="{0FF5411B-085A-4F29-9E14-4DCAE95DC99E}" srcOrd="0" destOrd="0" presId="urn:microsoft.com/office/officeart/2005/8/layout/orgChart1"/>
    <dgm:cxn modelId="{2EB389CD-AA2A-4299-8730-948A843324D9}" srcId="{11D7750F-013F-434B-84AB-CC32F3F3154C}" destId="{329512EE-C493-4200-A6EA-123E5DAE3E3E}" srcOrd="0" destOrd="0" parTransId="{42E65C45-C211-4B8C-BAC8-FD2050D3D475}" sibTransId="{70E5406B-DA59-42C2-A6B3-FF1430502412}"/>
    <dgm:cxn modelId="{64516C7D-C7AD-43F0-9250-7E8F7E256854}" type="presOf" srcId="{86D38934-735D-4117-9B83-C0C03E004326}" destId="{01D487FE-38F9-43CF-97BA-3D5F002F40F9}" srcOrd="0" destOrd="0" presId="urn:microsoft.com/office/officeart/2005/8/layout/orgChart1"/>
    <dgm:cxn modelId="{7A2259FC-0E7B-43FB-A2C0-500209062BFA}" type="presParOf" srcId="{01D487FE-38F9-43CF-97BA-3D5F002F40F9}" destId="{7A7A3FE2-5345-469D-A82F-D381561B15EE}" srcOrd="0" destOrd="0" presId="urn:microsoft.com/office/officeart/2005/8/layout/orgChart1"/>
    <dgm:cxn modelId="{4B8F22EF-56BC-4A0D-88E7-DF53185CA12D}" type="presParOf" srcId="{7A7A3FE2-5345-469D-A82F-D381561B15EE}" destId="{BCE2D323-813F-429A-A2F3-BBA49A578AF9}" srcOrd="0" destOrd="0" presId="urn:microsoft.com/office/officeart/2005/8/layout/orgChart1"/>
    <dgm:cxn modelId="{A96DF321-ED7F-4EDB-B99A-364432D3A99A}" type="presParOf" srcId="{BCE2D323-813F-429A-A2F3-BBA49A578AF9}" destId="{B4CF2B4F-5531-41D5-81FE-02CAB72FBFD1}" srcOrd="0" destOrd="0" presId="urn:microsoft.com/office/officeart/2005/8/layout/orgChart1"/>
    <dgm:cxn modelId="{0D9585E5-ACAC-4510-9FC7-888103C95C51}" type="presParOf" srcId="{BCE2D323-813F-429A-A2F3-BBA49A578AF9}" destId="{6198DCCF-B3B1-4FE2-9F7A-0BB363FABA49}" srcOrd="1" destOrd="0" presId="urn:microsoft.com/office/officeart/2005/8/layout/orgChart1"/>
    <dgm:cxn modelId="{FFEDBD94-71A5-4C4B-9BB6-DF4ED1150B7B}" type="presParOf" srcId="{7A7A3FE2-5345-469D-A82F-D381561B15EE}" destId="{82430F92-E005-4351-AC0C-005C6F9A8E11}" srcOrd="1" destOrd="0" presId="urn:microsoft.com/office/officeart/2005/8/layout/orgChart1"/>
    <dgm:cxn modelId="{83652A61-D89B-40C8-896D-637AA4D8DB2A}" type="presParOf" srcId="{82430F92-E005-4351-AC0C-005C6F9A8E11}" destId="{0FF5411B-085A-4F29-9E14-4DCAE95DC99E}" srcOrd="0" destOrd="0" presId="urn:microsoft.com/office/officeart/2005/8/layout/orgChart1"/>
    <dgm:cxn modelId="{D1D8E054-BEFC-4771-9500-36F01F985BB2}" type="presParOf" srcId="{82430F92-E005-4351-AC0C-005C6F9A8E11}" destId="{DFA72985-8BA0-4A84-B67E-76EE371C6B51}" srcOrd="1" destOrd="0" presId="urn:microsoft.com/office/officeart/2005/8/layout/orgChart1"/>
    <dgm:cxn modelId="{D04E9B85-480F-49AC-BD13-E9139E6171FB}" type="presParOf" srcId="{DFA72985-8BA0-4A84-B67E-76EE371C6B51}" destId="{486A3A66-2A88-4E18-B620-3D5C715B9345}" srcOrd="0" destOrd="0" presId="urn:microsoft.com/office/officeart/2005/8/layout/orgChart1"/>
    <dgm:cxn modelId="{5C846C19-B371-4276-8876-27D9D5175757}" type="presParOf" srcId="{486A3A66-2A88-4E18-B620-3D5C715B9345}" destId="{8E338461-AB1E-4733-B515-717B831CE7AC}" srcOrd="0" destOrd="0" presId="urn:microsoft.com/office/officeart/2005/8/layout/orgChart1"/>
    <dgm:cxn modelId="{BA498894-9BB6-444B-9099-E4A14C2A632E}" type="presParOf" srcId="{486A3A66-2A88-4E18-B620-3D5C715B9345}" destId="{338A4818-CF2A-4405-815D-7ED2A7BAAA0F}" srcOrd="1" destOrd="0" presId="urn:microsoft.com/office/officeart/2005/8/layout/orgChart1"/>
    <dgm:cxn modelId="{6F41C1CC-7BF8-44ED-B5CB-2F11E83A8A2E}" type="presParOf" srcId="{DFA72985-8BA0-4A84-B67E-76EE371C6B51}" destId="{6AF3B841-F8A1-4310-813B-1E88A608FCD1}" srcOrd="1" destOrd="0" presId="urn:microsoft.com/office/officeart/2005/8/layout/orgChart1"/>
    <dgm:cxn modelId="{7CC89C38-B3A2-4D85-87B4-F12BA68DBBA1}" type="presParOf" srcId="{DFA72985-8BA0-4A84-B67E-76EE371C6B51}" destId="{17A67470-910D-4D66-896A-C15ED3425BA9}" srcOrd="2" destOrd="0" presId="urn:microsoft.com/office/officeart/2005/8/layout/orgChart1"/>
    <dgm:cxn modelId="{96A134D7-A513-49F1-B9A9-15D837EAF8DA}" type="presParOf" srcId="{82430F92-E005-4351-AC0C-005C6F9A8E11}" destId="{C943BF3A-F1FD-4BD9-9905-437BBC023658}" srcOrd="2" destOrd="0" presId="urn:microsoft.com/office/officeart/2005/8/layout/orgChart1"/>
    <dgm:cxn modelId="{2C2652C3-BBB9-459C-B546-9B33343B3FE4}" type="presParOf" srcId="{82430F92-E005-4351-AC0C-005C6F9A8E11}" destId="{50469769-E28B-4B7A-83D4-92A072CCF3D5}" srcOrd="3" destOrd="0" presId="urn:microsoft.com/office/officeart/2005/8/layout/orgChart1"/>
    <dgm:cxn modelId="{A998FAC2-3196-4838-BAF0-4B290A7710C5}" type="presParOf" srcId="{50469769-E28B-4B7A-83D4-92A072CCF3D5}" destId="{CFC42A78-0244-48E5-91E8-24CEE3EE2E6D}" srcOrd="0" destOrd="0" presId="urn:microsoft.com/office/officeart/2005/8/layout/orgChart1"/>
    <dgm:cxn modelId="{9E4BF5C7-A087-4644-B38E-0326A0D89046}" type="presParOf" srcId="{CFC42A78-0244-48E5-91E8-24CEE3EE2E6D}" destId="{C412353B-D642-4F25-84F4-9803DCBB05CB}" srcOrd="0" destOrd="0" presId="urn:microsoft.com/office/officeart/2005/8/layout/orgChart1"/>
    <dgm:cxn modelId="{BC3B0B90-093F-4111-A01E-EEAF86A20C84}" type="presParOf" srcId="{CFC42A78-0244-48E5-91E8-24CEE3EE2E6D}" destId="{DC0EDDD4-97F4-47D5-BFDA-03BFFE35C801}" srcOrd="1" destOrd="0" presId="urn:microsoft.com/office/officeart/2005/8/layout/orgChart1"/>
    <dgm:cxn modelId="{2A0192ED-E54C-463D-BF33-14B633C3BA6D}" type="presParOf" srcId="{50469769-E28B-4B7A-83D4-92A072CCF3D5}" destId="{4D818BC6-6EF7-4AF0-86C4-51D214615FA5}" srcOrd="1" destOrd="0" presId="urn:microsoft.com/office/officeart/2005/8/layout/orgChart1"/>
    <dgm:cxn modelId="{BAF138FC-692B-4357-8C49-24837D181678}" type="presParOf" srcId="{50469769-E28B-4B7A-83D4-92A072CCF3D5}" destId="{0CDB6208-E52D-49B4-8B30-659FB3F2848E}" srcOrd="2" destOrd="0" presId="urn:microsoft.com/office/officeart/2005/8/layout/orgChart1"/>
    <dgm:cxn modelId="{1578B623-4E0E-4FE3-8F5F-384E0A207BF1}" type="presParOf" srcId="{7A7A3FE2-5345-469D-A82F-D381561B15EE}" destId="{6DFCFB73-12EE-4E7E-B3D8-863B22F07C97}" srcOrd="2" destOrd="0" presId="urn:microsoft.com/office/officeart/2005/8/layout/orgChar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7A42F65-950C-45A1-8F96-F4A424C27600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6445572-1A24-4543-B600-2596FB82DDA9}">
      <dgm:prSet phldrT="[Text]"/>
      <dgm:spPr/>
      <dgm:t>
        <a:bodyPr/>
        <a:lstStyle/>
        <a:p>
          <a:r>
            <a:rPr lang="en-GB" dirty="0" smtClean="0"/>
            <a:t>Leucocytes</a:t>
          </a:r>
        </a:p>
        <a:p>
          <a:r>
            <a:rPr lang="en-GB" dirty="0" smtClean="0"/>
            <a:t>(WBC’s)</a:t>
          </a:r>
          <a:endParaRPr lang="en-GB" dirty="0"/>
        </a:p>
      </dgm:t>
    </dgm:pt>
    <dgm:pt modelId="{63757E5E-07AD-4B7B-B17E-F74C8433E161}" type="parTrans" cxnId="{C7CC3CB0-5038-43A4-9DD0-1763A1B98839}">
      <dgm:prSet/>
      <dgm:spPr/>
      <dgm:t>
        <a:bodyPr/>
        <a:lstStyle/>
        <a:p>
          <a:endParaRPr lang="en-GB"/>
        </a:p>
      </dgm:t>
    </dgm:pt>
    <dgm:pt modelId="{F8B98E9D-C643-426B-A4DE-D4EB68EA4FA1}" type="sibTrans" cxnId="{C7CC3CB0-5038-43A4-9DD0-1763A1B98839}">
      <dgm:prSet/>
      <dgm:spPr/>
      <dgm:t>
        <a:bodyPr/>
        <a:lstStyle/>
        <a:p>
          <a:endParaRPr lang="en-GB"/>
        </a:p>
      </dgm:t>
    </dgm:pt>
    <dgm:pt modelId="{1214D291-077D-4D53-A2A0-D775C18EA09E}">
      <dgm:prSet/>
      <dgm:spPr/>
      <dgm:t>
        <a:bodyPr/>
        <a:lstStyle/>
        <a:p>
          <a:r>
            <a:rPr lang="en-GB" dirty="0" smtClean="0"/>
            <a:t>Lymphocytes</a:t>
          </a:r>
        </a:p>
        <a:p>
          <a:r>
            <a:rPr lang="en-GB" dirty="0" smtClean="0"/>
            <a:t>20-25%</a:t>
          </a:r>
          <a:endParaRPr lang="en-GB" dirty="0"/>
        </a:p>
      </dgm:t>
    </dgm:pt>
    <dgm:pt modelId="{6AE457DC-C455-4759-9804-CB6CD3FA2AB8}" type="parTrans" cxnId="{40A30E07-930E-4331-B35D-C7EEE47DDDA5}">
      <dgm:prSet/>
      <dgm:spPr/>
      <dgm:t>
        <a:bodyPr/>
        <a:lstStyle/>
        <a:p>
          <a:endParaRPr lang="en-GB"/>
        </a:p>
      </dgm:t>
    </dgm:pt>
    <dgm:pt modelId="{55DE7B7E-96B8-454F-853E-D93C16BFBDE1}" type="sibTrans" cxnId="{40A30E07-930E-4331-B35D-C7EEE47DDDA5}">
      <dgm:prSet/>
      <dgm:spPr/>
      <dgm:t>
        <a:bodyPr/>
        <a:lstStyle/>
        <a:p>
          <a:endParaRPr lang="en-GB"/>
        </a:p>
      </dgm:t>
    </dgm:pt>
    <dgm:pt modelId="{508E1C31-0588-4AD0-BBEE-2953BECE1F5E}">
      <dgm:prSet/>
      <dgm:spPr/>
      <dgm:t>
        <a:bodyPr/>
        <a:lstStyle/>
        <a:p>
          <a:r>
            <a:rPr lang="en-GB" dirty="0" err="1" smtClean="0"/>
            <a:t>Monocytes</a:t>
          </a:r>
          <a:endParaRPr lang="en-GB" dirty="0" smtClean="0"/>
        </a:p>
        <a:p>
          <a:r>
            <a:rPr lang="en-GB" dirty="0" smtClean="0"/>
            <a:t>3-8%</a:t>
          </a:r>
          <a:endParaRPr lang="en-GB" dirty="0"/>
        </a:p>
      </dgm:t>
    </dgm:pt>
    <dgm:pt modelId="{482B9D58-A691-42ED-994F-A201EC92A944}" type="parTrans" cxnId="{DA81C165-1874-459C-B2A1-B7B3554C7B9A}">
      <dgm:prSet/>
      <dgm:spPr/>
      <dgm:t>
        <a:bodyPr/>
        <a:lstStyle/>
        <a:p>
          <a:endParaRPr lang="en-GB"/>
        </a:p>
      </dgm:t>
    </dgm:pt>
    <dgm:pt modelId="{20F86832-A655-4011-97E4-A6F9FF458068}" type="sibTrans" cxnId="{DA81C165-1874-459C-B2A1-B7B3554C7B9A}">
      <dgm:prSet/>
      <dgm:spPr/>
      <dgm:t>
        <a:bodyPr/>
        <a:lstStyle/>
        <a:p>
          <a:endParaRPr lang="en-GB"/>
        </a:p>
      </dgm:t>
    </dgm:pt>
    <dgm:pt modelId="{7D81FBAA-2E44-48BC-AB38-A54DA9FAAD4A}">
      <dgm:prSet/>
      <dgm:spPr/>
      <dgm:t>
        <a:bodyPr/>
        <a:lstStyle/>
        <a:p>
          <a:r>
            <a:rPr lang="en-GB" dirty="0" err="1" smtClean="0"/>
            <a:t>Neutrophils</a:t>
          </a:r>
          <a:endParaRPr lang="en-GB" dirty="0" smtClean="0"/>
        </a:p>
        <a:p>
          <a:r>
            <a:rPr lang="en-GB" dirty="0" smtClean="0"/>
            <a:t>60-70%</a:t>
          </a:r>
          <a:endParaRPr lang="en-GB" dirty="0"/>
        </a:p>
      </dgm:t>
    </dgm:pt>
    <dgm:pt modelId="{79AD821C-03FE-4283-9118-20E5AB2FE435}" type="parTrans" cxnId="{5A84F4AB-76AC-4BE3-B622-A8BA54EA2C3C}">
      <dgm:prSet/>
      <dgm:spPr/>
      <dgm:t>
        <a:bodyPr/>
        <a:lstStyle/>
        <a:p>
          <a:endParaRPr lang="en-GB"/>
        </a:p>
      </dgm:t>
    </dgm:pt>
    <dgm:pt modelId="{09401708-C3FA-4FE6-A55D-0316D79B72E9}" type="sibTrans" cxnId="{5A84F4AB-76AC-4BE3-B622-A8BA54EA2C3C}">
      <dgm:prSet/>
      <dgm:spPr/>
      <dgm:t>
        <a:bodyPr/>
        <a:lstStyle/>
        <a:p>
          <a:endParaRPr lang="en-GB"/>
        </a:p>
      </dgm:t>
    </dgm:pt>
    <dgm:pt modelId="{AE5D5CEE-9C34-4E37-9B6E-9B8E0CFE28DE}">
      <dgm:prSet/>
      <dgm:spPr/>
      <dgm:t>
        <a:bodyPr/>
        <a:lstStyle/>
        <a:p>
          <a:r>
            <a:rPr lang="en-GB" dirty="0" err="1" smtClean="0"/>
            <a:t>Eosinophils</a:t>
          </a:r>
          <a:endParaRPr lang="en-GB" dirty="0" smtClean="0"/>
        </a:p>
        <a:p>
          <a:r>
            <a:rPr lang="en-GB" dirty="0" smtClean="0"/>
            <a:t>2-4%</a:t>
          </a:r>
          <a:endParaRPr lang="en-GB" dirty="0"/>
        </a:p>
      </dgm:t>
    </dgm:pt>
    <dgm:pt modelId="{1506FA24-BE10-4213-895E-B01A05F509A0}" type="parTrans" cxnId="{2242887E-A3E3-41CA-9E59-43482D27F8E9}">
      <dgm:prSet/>
      <dgm:spPr/>
      <dgm:t>
        <a:bodyPr/>
        <a:lstStyle/>
        <a:p>
          <a:endParaRPr lang="en-GB"/>
        </a:p>
      </dgm:t>
    </dgm:pt>
    <dgm:pt modelId="{98C9425E-F063-4A0D-A985-4F1FBBCD58A5}" type="sibTrans" cxnId="{2242887E-A3E3-41CA-9E59-43482D27F8E9}">
      <dgm:prSet/>
      <dgm:spPr/>
      <dgm:t>
        <a:bodyPr/>
        <a:lstStyle/>
        <a:p>
          <a:endParaRPr lang="en-GB"/>
        </a:p>
      </dgm:t>
    </dgm:pt>
    <dgm:pt modelId="{74708E37-59D0-4D2F-ACA0-E8D4A8B026C6}">
      <dgm:prSet/>
      <dgm:spPr/>
      <dgm:t>
        <a:bodyPr/>
        <a:lstStyle/>
        <a:p>
          <a:r>
            <a:rPr lang="en-GB" dirty="0" err="1" smtClean="0"/>
            <a:t>Basophils</a:t>
          </a:r>
          <a:endParaRPr lang="en-GB" dirty="0" smtClean="0"/>
        </a:p>
        <a:p>
          <a:r>
            <a:rPr lang="en-GB" dirty="0" smtClean="0"/>
            <a:t>1%</a:t>
          </a:r>
          <a:endParaRPr lang="en-GB" dirty="0"/>
        </a:p>
      </dgm:t>
    </dgm:pt>
    <dgm:pt modelId="{8133D3AB-0D87-4291-B069-90365F098505}" type="parTrans" cxnId="{698D224B-CBBD-41DA-A562-A2F6606771FB}">
      <dgm:prSet/>
      <dgm:spPr/>
      <dgm:t>
        <a:bodyPr/>
        <a:lstStyle/>
        <a:p>
          <a:endParaRPr lang="en-GB"/>
        </a:p>
      </dgm:t>
    </dgm:pt>
    <dgm:pt modelId="{0A116444-12B9-4039-9302-8867D7FA2CF1}" type="sibTrans" cxnId="{698D224B-CBBD-41DA-A562-A2F6606771FB}">
      <dgm:prSet/>
      <dgm:spPr/>
      <dgm:t>
        <a:bodyPr/>
        <a:lstStyle/>
        <a:p>
          <a:endParaRPr lang="en-GB"/>
        </a:p>
      </dgm:t>
    </dgm:pt>
    <dgm:pt modelId="{99DDEDC8-8915-46D5-9D4B-CCF972EDCC52}">
      <dgm:prSet/>
      <dgm:spPr/>
      <dgm:t>
        <a:bodyPr/>
        <a:lstStyle/>
        <a:p>
          <a:r>
            <a:rPr lang="en-GB" dirty="0" smtClean="0"/>
            <a:t>T Cells</a:t>
          </a:r>
          <a:endParaRPr lang="en-GB" dirty="0"/>
        </a:p>
      </dgm:t>
    </dgm:pt>
    <dgm:pt modelId="{FB15A8B6-C1A2-41E2-979C-A24CA05087C3}" type="parTrans" cxnId="{B5961AB1-3936-4A1B-B0AC-CD02850EC584}">
      <dgm:prSet/>
      <dgm:spPr/>
      <dgm:t>
        <a:bodyPr/>
        <a:lstStyle/>
        <a:p>
          <a:endParaRPr lang="en-GB"/>
        </a:p>
      </dgm:t>
    </dgm:pt>
    <dgm:pt modelId="{AD12CD71-7F13-4301-A120-C566E8CB4103}" type="sibTrans" cxnId="{B5961AB1-3936-4A1B-B0AC-CD02850EC584}">
      <dgm:prSet/>
      <dgm:spPr/>
      <dgm:t>
        <a:bodyPr/>
        <a:lstStyle/>
        <a:p>
          <a:endParaRPr lang="en-GB"/>
        </a:p>
      </dgm:t>
    </dgm:pt>
    <dgm:pt modelId="{D69C8219-E8EC-4239-84C9-06DA30A1F645}">
      <dgm:prSet/>
      <dgm:spPr/>
      <dgm:t>
        <a:bodyPr/>
        <a:lstStyle/>
        <a:p>
          <a:r>
            <a:rPr lang="en-GB" dirty="0" smtClean="0"/>
            <a:t>B Cells</a:t>
          </a:r>
          <a:endParaRPr lang="en-GB" dirty="0"/>
        </a:p>
      </dgm:t>
    </dgm:pt>
    <dgm:pt modelId="{D97E2E13-DE8F-47C9-AC99-21227FBFFEF9}" type="parTrans" cxnId="{5FBB652E-852D-44B9-A60C-30A59DA4413F}">
      <dgm:prSet/>
      <dgm:spPr/>
      <dgm:t>
        <a:bodyPr/>
        <a:lstStyle/>
        <a:p>
          <a:endParaRPr lang="en-GB"/>
        </a:p>
      </dgm:t>
    </dgm:pt>
    <dgm:pt modelId="{511F22C9-1C8D-4C45-9BFD-936B2FE5C1B1}" type="sibTrans" cxnId="{5FBB652E-852D-44B9-A60C-30A59DA4413F}">
      <dgm:prSet/>
      <dgm:spPr/>
      <dgm:t>
        <a:bodyPr/>
        <a:lstStyle/>
        <a:p>
          <a:endParaRPr lang="en-GB"/>
        </a:p>
      </dgm:t>
    </dgm:pt>
    <dgm:pt modelId="{4D86476C-13E2-4371-9724-02C0A37A5529}">
      <dgm:prSet/>
      <dgm:spPr>
        <a:solidFill>
          <a:schemeClr val="bg1"/>
        </a:solidFill>
        <a:ln>
          <a:solidFill>
            <a:schemeClr val="accent3"/>
          </a:solidFill>
        </a:ln>
      </dgm:spPr>
      <dgm:t>
        <a:bodyPr/>
        <a:lstStyle/>
        <a:p>
          <a:r>
            <a:rPr lang="en-GB" dirty="0" smtClean="0"/>
            <a:t>Natural Killer Cells</a:t>
          </a:r>
          <a:endParaRPr lang="en-GB" dirty="0"/>
        </a:p>
      </dgm:t>
    </dgm:pt>
    <dgm:pt modelId="{6D4A31F0-F485-4C3C-BF01-02B50A2173A5}" type="parTrans" cxnId="{5ABAFA8E-F63A-46CF-BEB2-D1FC86140366}">
      <dgm:prSet/>
      <dgm:spPr/>
      <dgm:t>
        <a:bodyPr/>
        <a:lstStyle/>
        <a:p>
          <a:endParaRPr lang="en-GB"/>
        </a:p>
      </dgm:t>
    </dgm:pt>
    <dgm:pt modelId="{6C0AEB4E-3909-4BF4-A53A-E45667E4B025}" type="sibTrans" cxnId="{5ABAFA8E-F63A-46CF-BEB2-D1FC86140366}">
      <dgm:prSet/>
      <dgm:spPr/>
      <dgm:t>
        <a:bodyPr/>
        <a:lstStyle/>
        <a:p>
          <a:endParaRPr lang="en-GB"/>
        </a:p>
      </dgm:t>
    </dgm:pt>
    <dgm:pt modelId="{DE928A16-9576-4499-87BB-23D7C7CBFCFE}" type="pres">
      <dgm:prSet presAssocID="{37A42F65-950C-45A1-8F96-F4A424C2760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19AF9E4-3528-408C-864B-9848B7853534}" type="pres">
      <dgm:prSet presAssocID="{36445572-1A24-4543-B600-2596FB82DDA9}" presName="root1" presStyleCnt="0"/>
      <dgm:spPr/>
      <dgm:t>
        <a:bodyPr/>
        <a:lstStyle/>
        <a:p>
          <a:endParaRPr lang="en-GB"/>
        </a:p>
      </dgm:t>
    </dgm:pt>
    <dgm:pt modelId="{2652D2EE-CE28-4FD4-91DC-134CD1F9035D}" type="pres">
      <dgm:prSet presAssocID="{36445572-1A24-4543-B600-2596FB82DDA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4041003-B6B9-4251-AA4A-532C02586E2A}" type="pres">
      <dgm:prSet presAssocID="{36445572-1A24-4543-B600-2596FB82DDA9}" presName="level2hierChild" presStyleCnt="0"/>
      <dgm:spPr/>
      <dgm:t>
        <a:bodyPr/>
        <a:lstStyle/>
        <a:p>
          <a:endParaRPr lang="en-GB"/>
        </a:p>
      </dgm:t>
    </dgm:pt>
    <dgm:pt modelId="{BFB58A1B-A994-4515-BF2D-190445C9FCDC}" type="pres">
      <dgm:prSet presAssocID="{6AE457DC-C455-4759-9804-CB6CD3FA2AB8}" presName="conn2-1" presStyleLbl="parChTrans1D2" presStyleIdx="0" presStyleCnt="5"/>
      <dgm:spPr/>
      <dgm:t>
        <a:bodyPr/>
        <a:lstStyle/>
        <a:p>
          <a:endParaRPr lang="en-GB"/>
        </a:p>
      </dgm:t>
    </dgm:pt>
    <dgm:pt modelId="{D5D3B660-D3DF-4CF8-B757-6C2FD8759643}" type="pres">
      <dgm:prSet presAssocID="{6AE457DC-C455-4759-9804-CB6CD3FA2AB8}" presName="connTx" presStyleLbl="parChTrans1D2" presStyleIdx="0" presStyleCnt="5"/>
      <dgm:spPr/>
      <dgm:t>
        <a:bodyPr/>
        <a:lstStyle/>
        <a:p>
          <a:endParaRPr lang="en-GB"/>
        </a:p>
      </dgm:t>
    </dgm:pt>
    <dgm:pt modelId="{F9BC87F7-0E81-4400-A0B0-C374377DAB76}" type="pres">
      <dgm:prSet presAssocID="{1214D291-077D-4D53-A2A0-D775C18EA09E}" presName="root2" presStyleCnt="0"/>
      <dgm:spPr/>
      <dgm:t>
        <a:bodyPr/>
        <a:lstStyle/>
        <a:p>
          <a:endParaRPr lang="en-GB"/>
        </a:p>
      </dgm:t>
    </dgm:pt>
    <dgm:pt modelId="{A53149C8-BDD9-4756-8A5F-0BE89FC4B457}" type="pres">
      <dgm:prSet presAssocID="{1214D291-077D-4D53-A2A0-D775C18EA09E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C7EBA7B-8087-4E20-BD34-3E9BBAD36D1A}" type="pres">
      <dgm:prSet presAssocID="{1214D291-077D-4D53-A2A0-D775C18EA09E}" presName="level3hierChild" presStyleCnt="0"/>
      <dgm:spPr/>
      <dgm:t>
        <a:bodyPr/>
        <a:lstStyle/>
        <a:p>
          <a:endParaRPr lang="en-GB"/>
        </a:p>
      </dgm:t>
    </dgm:pt>
    <dgm:pt modelId="{6F4416DC-0722-4994-83CE-273147A2BD9F}" type="pres">
      <dgm:prSet presAssocID="{FB15A8B6-C1A2-41E2-979C-A24CA05087C3}" presName="conn2-1" presStyleLbl="parChTrans1D3" presStyleIdx="0" presStyleCnt="3"/>
      <dgm:spPr/>
      <dgm:t>
        <a:bodyPr/>
        <a:lstStyle/>
        <a:p>
          <a:endParaRPr lang="en-GB"/>
        </a:p>
      </dgm:t>
    </dgm:pt>
    <dgm:pt modelId="{C0B617EA-9FAD-48D8-A71D-4C362BA7CF3C}" type="pres">
      <dgm:prSet presAssocID="{FB15A8B6-C1A2-41E2-979C-A24CA05087C3}" presName="connTx" presStyleLbl="parChTrans1D3" presStyleIdx="0" presStyleCnt="3"/>
      <dgm:spPr/>
      <dgm:t>
        <a:bodyPr/>
        <a:lstStyle/>
        <a:p>
          <a:endParaRPr lang="en-GB"/>
        </a:p>
      </dgm:t>
    </dgm:pt>
    <dgm:pt modelId="{7D7095D7-6280-477E-9FB0-F4E8F06A0E67}" type="pres">
      <dgm:prSet presAssocID="{99DDEDC8-8915-46D5-9D4B-CCF972EDCC52}" presName="root2" presStyleCnt="0"/>
      <dgm:spPr/>
      <dgm:t>
        <a:bodyPr/>
        <a:lstStyle/>
        <a:p>
          <a:endParaRPr lang="en-GB"/>
        </a:p>
      </dgm:t>
    </dgm:pt>
    <dgm:pt modelId="{A4ECA7C3-51F5-4CD7-9DF2-C4A07902AE41}" type="pres">
      <dgm:prSet presAssocID="{99DDEDC8-8915-46D5-9D4B-CCF972EDCC52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B9D99C9-01C8-4DD5-AA88-7AE878A98517}" type="pres">
      <dgm:prSet presAssocID="{99DDEDC8-8915-46D5-9D4B-CCF972EDCC52}" presName="level3hierChild" presStyleCnt="0"/>
      <dgm:spPr/>
      <dgm:t>
        <a:bodyPr/>
        <a:lstStyle/>
        <a:p>
          <a:endParaRPr lang="en-GB"/>
        </a:p>
      </dgm:t>
    </dgm:pt>
    <dgm:pt modelId="{DF790DD5-F8DC-41C2-BF72-B0977BDBEC65}" type="pres">
      <dgm:prSet presAssocID="{D97E2E13-DE8F-47C9-AC99-21227FBFFEF9}" presName="conn2-1" presStyleLbl="parChTrans1D3" presStyleIdx="1" presStyleCnt="3"/>
      <dgm:spPr/>
      <dgm:t>
        <a:bodyPr/>
        <a:lstStyle/>
        <a:p>
          <a:endParaRPr lang="en-GB"/>
        </a:p>
      </dgm:t>
    </dgm:pt>
    <dgm:pt modelId="{698EBF33-6A61-42AD-9C89-D348C27F8269}" type="pres">
      <dgm:prSet presAssocID="{D97E2E13-DE8F-47C9-AC99-21227FBFFEF9}" presName="connTx" presStyleLbl="parChTrans1D3" presStyleIdx="1" presStyleCnt="3"/>
      <dgm:spPr/>
      <dgm:t>
        <a:bodyPr/>
        <a:lstStyle/>
        <a:p>
          <a:endParaRPr lang="en-GB"/>
        </a:p>
      </dgm:t>
    </dgm:pt>
    <dgm:pt modelId="{7DA8CAE1-FDFD-4870-8AA3-BDD88460B593}" type="pres">
      <dgm:prSet presAssocID="{D69C8219-E8EC-4239-84C9-06DA30A1F645}" presName="root2" presStyleCnt="0"/>
      <dgm:spPr/>
      <dgm:t>
        <a:bodyPr/>
        <a:lstStyle/>
        <a:p>
          <a:endParaRPr lang="en-GB"/>
        </a:p>
      </dgm:t>
    </dgm:pt>
    <dgm:pt modelId="{9CCFC94D-30B3-46D0-B53E-D47B5C50DE3D}" type="pres">
      <dgm:prSet presAssocID="{D69C8219-E8EC-4239-84C9-06DA30A1F645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8C0EA1C-2CF8-487B-98CF-0FA3D382128D}" type="pres">
      <dgm:prSet presAssocID="{D69C8219-E8EC-4239-84C9-06DA30A1F645}" presName="level3hierChild" presStyleCnt="0"/>
      <dgm:spPr/>
      <dgm:t>
        <a:bodyPr/>
        <a:lstStyle/>
        <a:p>
          <a:endParaRPr lang="en-GB"/>
        </a:p>
      </dgm:t>
    </dgm:pt>
    <dgm:pt modelId="{7FB5C1B6-2E2F-47A7-8513-4C094CEAA492}" type="pres">
      <dgm:prSet presAssocID="{6D4A31F0-F485-4C3C-BF01-02B50A2173A5}" presName="conn2-1" presStyleLbl="parChTrans1D3" presStyleIdx="2" presStyleCnt="3"/>
      <dgm:spPr/>
      <dgm:t>
        <a:bodyPr/>
        <a:lstStyle/>
        <a:p>
          <a:endParaRPr lang="en-GB"/>
        </a:p>
      </dgm:t>
    </dgm:pt>
    <dgm:pt modelId="{7E073256-E94F-426C-84A6-4A38F9D47E01}" type="pres">
      <dgm:prSet presAssocID="{6D4A31F0-F485-4C3C-BF01-02B50A2173A5}" presName="connTx" presStyleLbl="parChTrans1D3" presStyleIdx="2" presStyleCnt="3"/>
      <dgm:spPr/>
      <dgm:t>
        <a:bodyPr/>
        <a:lstStyle/>
        <a:p>
          <a:endParaRPr lang="en-GB"/>
        </a:p>
      </dgm:t>
    </dgm:pt>
    <dgm:pt modelId="{48CFD954-B55E-4E16-9B45-FA79B6810EB6}" type="pres">
      <dgm:prSet presAssocID="{4D86476C-13E2-4371-9724-02C0A37A5529}" presName="root2" presStyleCnt="0"/>
      <dgm:spPr/>
      <dgm:t>
        <a:bodyPr/>
        <a:lstStyle/>
        <a:p>
          <a:endParaRPr lang="en-GB"/>
        </a:p>
      </dgm:t>
    </dgm:pt>
    <dgm:pt modelId="{50EB50F7-80E2-4D57-A8A8-F35976E6A018}" type="pres">
      <dgm:prSet presAssocID="{4D86476C-13E2-4371-9724-02C0A37A5529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4B6D10-B75A-4D0C-97A2-F3961E604395}" type="pres">
      <dgm:prSet presAssocID="{4D86476C-13E2-4371-9724-02C0A37A5529}" presName="level3hierChild" presStyleCnt="0"/>
      <dgm:spPr/>
      <dgm:t>
        <a:bodyPr/>
        <a:lstStyle/>
        <a:p>
          <a:endParaRPr lang="en-GB"/>
        </a:p>
      </dgm:t>
    </dgm:pt>
    <dgm:pt modelId="{24679CAC-7C67-4D18-8B4B-97160F16CCE0}" type="pres">
      <dgm:prSet presAssocID="{482B9D58-A691-42ED-994F-A201EC92A944}" presName="conn2-1" presStyleLbl="parChTrans1D2" presStyleIdx="1" presStyleCnt="5"/>
      <dgm:spPr/>
      <dgm:t>
        <a:bodyPr/>
        <a:lstStyle/>
        <a:p>
          <a:endParaRPr lang="en-GB"/>
        </a:p>
      </dgm:t>
    </dgm:pt>
    <dgm:pt modelId="{46626F24-E0A6-4DB5-8139-9601A99C978E}" type="pres">
      <dgm:prSet presAssocID="{482B9D58-A691-42ED-994F-A201EC92A944}" presName="connTx" presStyleLbl="parChTrans1D2" presStyleIdx="1" presStyleCnt="5"/>
      <dgm:spPr/>
      <dgm:t>
        <a:bodyPr/>
        <a:lstStyle/>
        <a:p>
          <a:endParaRPr lang="en-GB"/>
        </a:p>
      </dgm:t>
    </dgm:pt>
    <dgm:pt modelId="{A184563A-37BF-4C2A-96D7-2B820C80DACE}" type="pres">
      <dgm:prSet presAssocID="{508E1C31-0588-4AD0-BBEE-2953BECE1F5E}" presName="root2" presStyleCnt="0"/>
      <dgm:spPr/>
      <dgm:t>
        <a:bodyPr/>
        <a:lstStyle/>
        <a:p>
          <a:endParaRPr lang="en-GB"/>
        </a:p>
      </dgm:t>
    </dgm:pt>
    <dgm:pt modelId="{2068580A-A132-4D22-90B7-E723AB8223DA}" type="pres">
      <dgm:prSet presAssocID="{508E1C31-0588-4AD0-BBEE-2953BECE1F5E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772CD16-0C95-4036-B3DA-4387F1D01013}" type="pres">
      <dgm:prSet presAssocID="{508E1C31-0588-4AD0-BBEE-2953BECE1F5E}" presName="level3hierChild" presStyleCnt="0"/>
      <dgm:spPr/>
      <dgm:t>
        <a:bodyPr/>
        <a:lstStyle/>
        <a:p>
          <a:endParaRPr lang="en-GB"/>
        </a:p>
      </dgm:t>
    </dgm:pt>
    <dgm:pt modelId="{7601FA82-0CF6-44B0-8C04-8F9422A7E58B}" type="pres">
      <dgm:prSet presAssocID="{79AD821C-03FE-4283-9118-20E5AB2FE435}" presName="conn2-1" presStyleLbl="parChTrans1D2" presStyleIdx="2" presStyleCnt="5"/>
      <dgm:spPr/>
      <dgm:t>
        <a:bodyPr/>
        <a:lstStyle/>
        <a:p>
          <a:endParaRPr lang="en-GB"/>
        </a:p>
      </dgm:t>
    </dgm:pt>
    <dgm:pt modelId="{ADE825FA-75EE-4F3C-9886-763AD1FD78AA}" type="pres">
      <dgm:prSet presAssocID="{79AD821C-03FE-4283-9118-20E5AB2FE435}" presName="connTx" presStyleLbl="parChTrans1D2" presStyleIdx="2" presStyleCnt="5"/>
      <dgm:spPr/>
      <dgm:t>
        <a:bodyPr/>
        <a:lstStyle/>
        <a:p>
          <a:endParaRPr lang="en-GB"/>
        </a:p>
      </dgm:t>
    </dgm:pt>
    <dgm:pt modelId="{5598D385-240F-487E-A031-AAD6D3089CDF}" type="pres">
      <dgm:prSet presAssocID="{7D81FBAA-2E44-48BC-AB38-A54DA9FAAD4A}" presName="root2" presStyleCnt="0"/>
      <dgm:spPr/>
      <dgm:t>
        <a:bodyPr/>
        <a:lstStyle/>
        <a:p>
          <a:endParaRPr lang="en-GB"/>
        </a:p>
      </dgm:t>
    </dgm:pt>
    <dgm:pt modelId="{26222697-B3E1-425A-896C-026C575B69DD}" type="pres">
      <dgm:prSet presAssocID="{7D81FBAA-2E44-48BC-AB38-A54DA9FAAD4A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108F4D6-3140-410E-9967-6C383140998F}" type="pres">
      <dgm:prSet presAssocID="{7D81FBAA-2E44-48BC-AB38-A54DA9FAAD4A}" presName="level3hierChild" presStyleCnt="0"/>
      <dgm:spPr/>
      <dgm:t>
        <a:bodyPr/>
        <a:lstStyle/>
        <a:p>
          <a:endParaRPr lang="en-GB"/>
        </a:p>
      </dgm:t>
    </dgm:pt>
    <dgm:pt modelId="{3FC74E3A-824E-42E5-9C42-74A066AAD4C5}" type="pres">
      <dgm:prSet presAssocID="{1506FA24-BE10-4213-895E-B01A05F509A0}" presName="conn2-1" presStyleLbl="parChTrans1D2" presStyleIdx="3" presStyleCnt="5"/>
      <dgm:spPr/>
      <dgm:t>
        <a:bodyPr/>
        <a:lstStyle/>
        <a:p>
          <a:endParaRPr lang="en-GB"/>
        </a:p>
      </dgm:t>
    </dgm:pt>
    <dgm:pt modelId="{4D87F9F8-450C-4F75-98D9-3C31C39AF9EA}" type="pres">
      <dgm:prSet presAssocID="{1506FA24-BE10-4213-895E-B01A05F509A0}" presName="connTx" presStyleLbl="parChTrans1D2" presStyleIdx="3" presStyleCnt="5"/>
      <dgm:spPr/>
      <dgm:t>
        <a:bodyPr/>
        <a:lstStyle/>
        <a:p>
          <a:endParaRPr lang="en-GB"/>
        </a:p>
      </dgm:t>
    </dgm:pt>
    <dgm:pt modelId="{760F6F64-D4FC-4B4C-AC05-A40F286E121F}" type="pres">
      <dgm:prSet presAssocID="{AE5D5CEE-9C34-4E37-9B6E-9B8E0CFE28DE}" presName="root2" presStyleCnt="0"/>
      <dgm:spPr/>
      <dgm:t>
        <a:bodyPr/>
        <a:lstStyle/>
        <a:p>
          <a:endParaRPr lang="en-GB"/>
        </a:p>
      </dgm:t>
    </dgm:pt>
    <dgm:pt modelId="{7563B312-3FDF-4948-BA03-0CC0D427C61A}" type="pres">
      <dgm:prSet presAssocID="{AE5D5CEE-9C34-4E37-9B6E-9B8E0CFE28DE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7523BBB-A573-4BB9-AF0A-B358E1CF9F5E}" type="pres">
      <dgm:prSet presAssocID="{AE5D5CEE-9C34-4E37-9B6E-9B8E0CFE28DE}" presName="level3hierChild" presStyleCnt="0"/>
      <dgm:spPr/>
      <dgm:t>
        <a:bodyPr/>
        <a:lstStyle/>
        <a:p>
          <a:endParaRPr lang="en-GB"/>
        </a:p>
      </dgm:t>
    </dgm:pt>
    <dgm:pt modelId="{462AADB8-C615-4FF0-9F1E-02A57ED5CCEA}" type="pres">
      <dgm:prSet presAssocID="{8133D3AB-0D87-4291-B069-90365F098505}" presName="conn2-1" presStyleLbl="parChTrans1D2" presStyleIdx="4" presStyleCnt="5"/>
      <dgm:spPr/>
      <dgm:t>
        <a:bodyPr/>
        <a:lstStyle/>
        <a:p>
          <a:endParaRPr lang="en-GB"/>
        </a:p>
      </dgm:t>
    </dgm:pt>
    <dgm:pt modelId="{8BA9F8E6-FA5A-4D10-8131-FB3BE391C741}" type="pres">
      <dgm:prSet presAssocID="{8133D3AB-0D87-4291-B069-90365F098505}" presName="connTx" presStyleLbl="parChTrans1D2" presStyleIdx="4" presStyleCnt="5"/>
      <dgm:spPr/>
      <dgm:t>
        <a:bodyPr/>
        <a:lstStyle/>
        <a:p>
          <a:endParaRPr lang="en-GB"/>
        </a:p>
      </dgm:t>
    </dgm:pt>
    <dgm:pt modelId="{E3FF9A1F-AE5E-4AA2-AE1C-8176D1140B9C}" type="pres">
      <dgm:prSet presAssocID="{74708E37-59D0-4D2F-ACA0-E8D4A8B026C6}" presName="root2" presStyleCnt="0"/>
      <dgm:spPr/>
      <dgm:t>
        <a:bodyPr/>
        <a:lstStyle/>
        <a:p>
          <a:endParaRPr lang="en-GB"/>
        </a:p>
      </dgm:t>
    </dgm:pt>
    <dgm:pt modelId="{61FBD7B7-3D03-4D63-AD60-5C0F25E98850}" type="pres">
      <dgm:prSet presAssocID="{74708E37-59D0-4D2F-ACA0-E8D4A8B026C6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0BD96D-1D28-49BC-BCC2-1DBD62EF3568}" type="pres">
      <dgm:prSet presAssocID="{74708E37-59D0-4D2F-ACA0-E8D4A8B026C6}" presName="level3hierChild" presStyleCnt="0"/>
      <dgm:spPr/>
      <dgm:t>
        <a:bodyPr/>
        <a:lstStyle/>
        <a:p>
          <a:endParaRPr lang="en-GB"/>
        </a:p>
      </dgm:t>
    </dgm:pt>
  </dgm:ptLst>
  <dgm:cxnLst>
    <dgm:cxn modelId="{0DC7609A-2B2F-4FBD-AC00-719EAFC3D7E6}" type="presOf" srcId="{508E1C31-0588-4AD0-BBEE-2953BECE1F5E}" destId="{2068580A-A132-4D22-90B7-E723AB8223DA}" srcOrd="0" destOrd="0" presId="urn:microsoft.com/office/officeart/2005/8/layout/hierarchy2"/>
    <dgm:cxn modelId="{5A84F4AB-76AC-4BE3-B622-A8BA54EA2C3C}" srcId="{36445572-1A24-4543-B600-2596FB82DDA9}" destId="{7D81FBAA-2E44-48BC-AB38-A54DA9FAAD4A}" srcOrd="2" destOrd="0" parTransId="{79AD821C-03FE-4283-9118-20E5AB2FE435}" sibTransId="{09401708-C3FA-4FE6-A55D-0316D79B72E9}"/>
    <dgm:cxn modelId="{F4193D23-54CE-4754-8343-47694393A100}" type="presOf" srcId="{D97E2E13-DE8F-47C9-AC99-21227FBFFEF9}" destId="{DF790DD5-F8DC-41C2-BF72-B0977BDBEC65}" srcOrd="0" destOrd="0" presId="urn:microsoft.com/office/officeart/2005/8/layout/hierarchy2"/>
    <dgm:cxn modelId="{9B1418BF-5C1E-4D40-98C5-3779A15AB8FA}" type="presOf" srcId="{79AD821C-03FE-4283-9118-20E5AB2FE435}" destId="{ADE825FA-75EE-4F3C-9886-763AD1FD78AA}" srcOrd="1" destOrd="0" presId="urn:microsoft.com/office/officeart/2005/8/layout/hierarchy2"/>
    <dgm:cxn modelId="{0B1BC743-8636-4E77-A747-BC165EF1EC1E}" type="presOf" srcId="{1506FA24-BE10-4213-895E-B01A05F509A0}" destId="{3FC74E3A-824E-42E5-9C42-74A066AAD4C5}" srcOrd="0" destOrd="0" presId="urn:microsoft.com/office/officeart/2005/8/layout/hierarchy2"/>
    <dgm:cxn modelId="{4346412B-0964-430E-A3B4-6F7135CC3445}" type="presOf" srcId="{6AE457DC-C455-4759-9804-CB6CD3FA2AB8}" destId="{BFB58A1B-A994-4515-BF2D-190445C9FCDC}" srcOrd="0" destOrd="0" presId="urn:microsoft.com/office/officeart/2005/8/layout/hierarchy2"/>
    <dgm:cxn modelId="{1D5ECB9D-BAC9-4BEF-B1A4-86DA0CC70880}" type="presOf" srcId="{4D86476C-13E2-4371-9724-02C0A37A5529}" destId="{50EB50F7-80E2-4D57-A8A8-F35976E6A018}" srcOrd="0" destOrd="0" presId="urn:microsoft.com/office/officeart/2005/8/layout/hierarchy2"/>
    <dgm:cxn modelId="{585E6B7A-0389-4E6D-B9F9-EBE7F3A984B0}" type="presOf" srcId="{36445572-1A24-4543-B600-2596FB82DDA9}" destId="{2652D2EE-CE28-4FD4-91DC-134CD1F9035D}" srcOrd="0" destOrd="0" presId="urn:microsoft.com/office/officeart/2005/8/layout/hierarchy2"/>
    <dgm:cxn modelId="{6CB7631E-D0A9-4BAB-88B5-794247F46E69}" type="presOf" srcId="{74708E37-59D0-4D2F-ACA0-E8D4A8B026C6}" destId="{61FBD7B7-3D03-4D63-AD60-5C0F25E98850}" srcOrd="0" destOrd="0" presId="urn:microsoft.com/office/officeart/2005/8/layout/hierarchy2"/>
    <dgm:cxn modelId="{88136D71-9461-4624-BD56-9524DC8C46B0}" type="presOf" srcId="{482B9D58-A691-42ED-994F-A201EC92A944}" destId="{24679CAC-7C67-4D18-8B4B-97160F16CCE0}" srcOrd="0" destOrd="0" presId="urn:microsoft.com/office/officeart/2005/8/layout/hierarchy2"/>
    <dgm:cxn modelId="{628C43E3-1ACF-488B-9EC5-30B468EE362C}" type="presOf" srcId="{1506FA24-BE10-4213-895E-B01A05F509A0}" destId="{4D87F9F8-450C-4F75-98D9-3C31C39AF9EA}" srcOrd="1" destOrd="0" presId="urn:microsoft.com/office/officeart/2005/8/layout/hierarchy2"/>
    <dgm:cxn modelId="{22033C15-2445-44B5-9D04-ADC8718BBA81}" type="presOf" srcId="{FB15A8B6-C1A2-41E2-979C-A24CA05087C3}" destId="{6F4416DC-0722-4994-83CE-273147A2BD9F}" srcOrd="0" destOrd="0" presId="urn:microsoft.com/office/officeart/2005/8/layout/hierarchy2"/>
    <dgm:cxn modelId="{52449AB0-173C-4490-9F40-F89787A01BCA}" type="presOf" srcId="{D69C8219-E8EC-4239-84C9-06DA30A1F645}" destId="{9CCFC94D-30B3-46D0-B53E-D47B5C50DE3D}" srcOrd="0" destOrd="0" presId="urn:microsoft.com/office/officeart/2005/8/layout/hierarchy2"/>
    <dgm:cxn modelId="{61F88A60-9580-48F5-9E1E-C4C3446ACED3}" type="presOf" srcId="{FB15A8B6-C1A2-41E2-979C-A24CA05087C3}" destId="{C0B617EA-9FAD-48D8-A71D-4C362BA7CF3C}" srcOrd="1" destOrd="0" presId="urn:microsoft.com/office/officeart/2005/8/layout/hierarchy2"/>
    <dgm:cxn modelId="{B0961873-F02B-4A30-BE9B-DD83BF035CC8}" type="presOf" srcId="{6D4A31F0-F485-4C3C-BF01-02B50A2173A5}" destId="{7FB5C1B6-2E2F-47A7-8513-4C094CEAA492}" srcOrd="0" destOrd="0" presId="urn:microsoft.com/office/officeart/2005/8/layout/hierarchy2"/>
    <dgm:cxn modelId="{DA81C165-1874-459C-B2A1-B7B3554C7B9A}" srcId="{36445572-1A24-4543-B600-2596FB82DDA9}" destId="{508E1C31-0588-4AD0-BBEE-2953BECE1F5E}" srcOrd="1" destOrd="0" parTransId="{482B9D58-A691-42ED-994F-A201EC92A944}" sibTransId="{20F86832-A655-4011-97E4-A6F9FF458068}"/>
    <dgm:cxn modelId="{5FBB652E-852D-44B9-A60C-30A59DA4413F}" srcId="{1214D291-077D-4D53-A2A0-D775C18EA09E}" destId="{D69C8219-E8EC-4239-84C9-06DA30A1F645}" srcOrd="1" destOrd="0" parTransId="{D97E2E13-DE8F-47C9-AC99-21227FBFFEF9}" sibTransId="{511F22C9-1C8D-4C45-9BFD-936B2FE5C1B1}"/>
    <dgm:cxn modelId="{A29B0189-94B7-4269-915C-71F887A62CBB}" type="presOf" srcId="{D97E2E13-DE8F-47C9-AC99-21227FBFFEF9}" destId="{698EBF33-6A61-42AD-9C89-D348C27F8269}" srcOrd="1" destOrd="0" presId="urn:microsoft.com/office/officeart/2005/8/layout/hierarchy2"/>
    <dgm:cxn modelId="{B00539FD-DBF5-4543-8ED9-4ACA0CDDD299}" type="presOf" srcId="{1214D291-077D-4D53-A2A0-D775C18EA09E}" destId="{A53149C8-BDD9-4756-8A5F-0BE89FC4B457}" srcOrd="0" destOrd="0" presId="urn:microsoft.com/office/officeart/2005/8/layout/hierarchy2"/>
    <dgm:cxn modelId="{C7CC3CB0-5038-43A4-9DD0-1763A1B98839}" srcId="{37A42F65-950C-45A1-8F96-F4A424C27600}" destId="{36445572-1A24-4543-B600-2596FB82DDA9}" srcOrd="0" destOrd="0" parTransId="{63757E5E-07AD-4B7B-B17E-F74C8433E161}" sibTransId="{F8B98E9D-C643-426B-A4DE-D4EB68EA4FA1}"/>
    <dgm:cxn modelId="{30EDB179-E238-47D6-8BE7-084423D54A7A}" type="presOf" srcId="{8133D3AB-0D87-4291-B069-90365F098505}" destId="{462AADB8-C615-4FF0-9F1E-02A57ED5CCEA}" srcOrd="0" destOrd="0" presId="urn:microsoft.com/office/officeart/2005/8/layout/hierarchy2"/>
    <dgm:cxn modelId="{AD207B29-6E25-4FAA-A2D7-3435B8BC8FDE}" type="presOf" srcId="{99DDEDC8-8915-46D5-9D4B-CCF972EDCC52}" destId="{A4ECA7C3-51F5-4CD7-9DF2-C4A07902AE41}" srcOrd="0" destOrd="0" presId="urn:microsoft.com/office/officeart/2005/8/layout/hierarchy2"/>
    <dgm:cxn modelId="{BA381C03-3386-40DF-8D8C-49C8B8F9D8A5}" type="presOf" srcId="{37A42F65-950C-45A1-8F96-F4A424C27600}" destId="{DE928A16-9576-4499-87BB-23D7C7CBFCFE}" srcOrd="0" destOrd="0" presId="urn:microsoft.com/office/officeart/2005/8/layout/hierarchy2"/>
    <dgm:cxn modelId="{F3445095-0FA2-4FC8-BFEE-29DF02549267}" type="presOf" srcId="{6D4A31F0-F485-4C3C-BF01-02B50A2173A5}" destId="{7E073256-E94F-426C-84A6-4A38F9D47E01}" srcOrd="1" destOrd="0" presId="urn:microsoft.com/office/officeart/2005/8/layout/hierarchy2"/>
    <dgm:cxn modelId="{B4C9ABF3-87AC-499C-95D0-6808803FB0DB}" type="presOf" srcId="{AE5D5CEE-9C34-4E37-9B6E-9B8E0CFE28DE}" destId="{7563B312-3FDF-4948-BA03-0CC0D427C61A}" srcOrd="0" destOrd="0" presId="urn:microsoft.com/office/officeart/2005/8/layout/hierarchy2"/>
    <dgm:cxn modelId="{D4FC4B40-5680-45F9-96BB-84BF13A67288}" type="presOf" srcId="{79AD821C-03FE-4283-9118-20E5AB2FE435}" destId="{7601FA82-0CF6-44B0-8C04-8F9422A7E58B}" srcOrd="0" destOrd="0" presId="urn:microsoft.com/office/officeart/2005/8/layout/hierarchy2"/>
    <dgm:cxn modelId="{698D224B-CBBD-41DA-A562-A2F6606771FB}" srcId="{36445572-1A24-4543-B600-2596FB82DDA9}" destId="{74708E37-59D0-4D2F-ACA0-E8D4A8B026C6}" srcOrd="4" destOrd="0" parTransId="{8133D3AB-0D87-4291-B069-90365F098505}" sibTransId="{0A116444-12B9-4039-9302-8867D7FA2CF1}"/>
    <dgm:cxn modelId="{B5961AB1-3936-4A1B-B0AC-CD02850EC584}" srcId="{1214D291-077D-4D53-A2A0-D775C18EA09E}" destId="{99DDEDC8-8915-46D5-9D4B-CCF972EDCC52}" srcOrd="0" destOrd="0" parTransId="{FB15A8B6-C1A2-41E2-979C-A24CA05087C3}" sibTransId="{AD12CD71-7F13-4301-A120-C566E8CB4103}"/>
    <dgm:cxn modelId="{2242887E-A3E3-41CA-9E59-43482D27F8E9}" srcId="{36445572-1A24-4543-B600-2596FB82DDA9}" destId="{AE5D5CEE-9C34-4E37-9B6E-9B8E0CFE28DE}" srcOrd="3" destOrd="0" parTransId="{1506FA24-BE10-4213-895E-B01A05F509A0}" sibTransId="{98C9425E-F063-4A0D-A985-4F1FBBCD58A5}"/>
    <dgm:cxn modelId="{CCF27D5A-188F-4560-96EA-FB5FF01A8522}" type="presOf" srcId="{7D81FBAA-2E44-48BC-AB38-A54DA9FAAD4A}" destId="{26222697-B3E1-425A-896C-026C575B69DD}" srcOrd="0" destOrd="0" presId="urn:microsoft.com/office/officeart/2005/8/layout/hierarchy2"/>
    <dgm:cxn modelId="{CF3E7BD4-BC3D-4FBF-A346-5AB6703A645C}" type="presOf" srcId="{482B9D58-A691-42ED-994F-A201EC92A944}" destId="{46626F24-E0A6-4DB5-8139-9601A99C978E}" srcOrd="1" destOrd="0" presId="urn:microsoft.com/office/officeart/2005/8/layout/hierarchy2"/>
    <dgm:cxn modelId="{0C884D05-7CE5-4C86-B9C2-A221293BB916}" type="presOf" srcId="{6AE457DC-C455-4759-9804-CB6CD3FA2AB8}" destId="{D5D3B660-D3DF-4CF8-B757-6C2FD8759643}" srcOrd="1" destOrd="0" presId="urn:microsoft.com/office/officeart/2005/8/layout/hierarchy2"/>
    <dgm:cxn modelId="{5ABAFA8E-F63A-46CF-BEB2-D1FC86140366}" srcId="{1214D291-077D-4D53-A2A0-D775C18EA09E}" destId="{4D86476C-13E2-4371-9724-02C0A37A5529}" srcOrd="2" destOrd="0" parTransId="{6D4A31F0-F485-4C3C-BF01-02B50A2173A5}" sibTransId="{6C0AEB4E-3909-4BF4-A53A-E45667E4B025}"/>
    <dgm:cxn modelId="{40A30E07-930E-4331-B35D-C7EEE47DDDA5}" srcId="{36445572-1A24-4543-B600-2596FB82DDA9}" destId="{1214D291-077D-4D53-A2A0-D775C18EA09E}" srcOrd="0" destOrd="0" parTransId="{6AE457DC-C455-4759-9804-CB6CD3FA2AB8}" sibTransId="{55DE7B7E-96B8-454F-853E-D93C16BFBDE1}"/>
    <dgm:cxn modelId="{5382D8D5-9965-4C89-9CA5-0C7EED6CEBA0}" type="presOf" srcId="{8133D3AB-0D87-4291-B069-90365F098505}" destId="{8BA9F8E6-FA5A-4D10-8131-FB3BE391C741}" srcOrd="1" destOrd="0" presId="urn:microsoft.com/office/officeart/2005/8/layout/hierarchy2"/>
    <dgm:cxn modelId="{E92C8759-D49A-49C7-9E86-76F79A71C65A}" type="presParOf" srcId="{DE928A16-9576-4499-87BB-23D7C7CBFCFE}" destId="{519AF9E4-3528-408C-864B-9848B7853534}" srcOrd="0" destOrd="0" presId="urn:microsoft.com/office/officeart/2005/8/layout/hierarchy2"/>
    <dgm:cxn modelId="{91E81D71-5CCC-45EB-9D3D-4EBF899405B8}" type="presParOf" srcId="{519AF9E4-3528-408C-864B-9848B7853534}" destId="{2652D2EE-CE28-4FD4-91DC-134CD1F9035D}" srcOrd="0" destOrd="0" presId="urn:microsoft.com/office/officeart/2005/8/layout/hierarchy2"/>
    <dgm:cxn modelId="{EE4DAEBB-05DF-4843-85D2-FC38BD1E4748}" type="presParOf" srcId="{519AF9E4-3528-408C-864B-9848B7853534}" destId="{74041003-B6B9-4251-AA4A-532C02586E2A}" srcOrd="1" destOrd="0" presId="urn:microsoft.com/office/officeart/2005/8/layout/hierarchy2"/>
    <dgm:cxn modelId="{EC840ED6-2C0A-4F23-9063-5308F69D3085}" type="presParOf" srcId="{74041003-B6B9-4251-AA4A-532C02586E2A}" destId="{BFB58A1B-A994-4515-BF2D-190445C9FCDC}" srcOrd="0" destOrd="0" presId="urn:microsoft.com/office/officeart/2005/8/layout/hierarchy2"/>
    <dgm:cxn modelId="{DA12AE2C-E1A6-4028-9C92-D2079EB058DA}" type="presParOf" srcId="{BFB58A1B-A994-4515-BF2D-190445C9FCDC}" destId="{D5D3B660-D3DF-4CF8-B757-6C2FD8759643}" srcOrd="0" destOrd="0" presId="urn:microsoft.com/office/officeart/2005/8/layout/hierarchy2"/>
    <dgm:cxn modelId="{E391DFC8-C2A9-4570-8F39-B7E868E79D04}" type="presParOf" srcId="{74041003-B6B9-4251-AA4A-532C02586E2A}" destId="{F9BC87F7-0E81-4400-A0B0-C374377DAB76}" srcOrd="1" destOrd="0" presId="urn:microsoft.com/office/officeart/2005/8/layout/hierarchy2"/>
    <dgm:cxn modelId="{4407A99D-4E25-47CA-B948-5A364D3230A6}" type="presParOf" srcId="{F9BC87F7-0E81-4400-A0B0-C374377DAB76}" destId="{A53149C8-BDD9-4756-8A5F-0BE89FC4B457}" srcOrd="0" destOrd="0" presId="urn:microsoft.com/office/officeart/2005/8/layout/hierarchy2"/>
    <dgm:cxn modelId="{A8C3C5C6-D92C-4B0A-8B3B-46FF01DB338B}" type="presParOf" srcId="{F9BC87F7-0E81-4400-A0B0-C374377DAB76}" destId="{CC7EBA7B-8087-4E20-BD34-3E9BBAD36D1A}" srcOrd="1" destOrd="0" presId="urn:microsoft.com/office/officeart/2005/8/layout/hierarchy2"/>
    <dgm:cxn modelId="{E52474AD-1384-49AB-A0BA-4F0EAF33670C}" type="presParOf" srcId="{CC7EBA7B-8087-4E20-BD34-3E9BBAD36D1A}" destId="{6F4416DC-0722-4994-83CE-273147A2BD9F}" srcOrd="0" destOrd="0" presId="urn:microsoft.com/office/officeart/2005/8/layout/hierarchy2"/>
    <dgm:cxn modelId="{08954383-C013-4F8C-AF9F-4E15F7A54831}" type="presParOf" srcId="{6F4416DC-0722-4994-83CE-273147A2BD9F}" destId="{C0B617EA-9FAD-48D8-A71D-4C362BA7CF3C}" srcOrd="0" destOrd="0" presId="urn:microsoft.com/office/officeart/2005/8/layout/hierarchy2"/>
    <dgm:cxn modelId="{54CD8400-044C-402A-B93E-97C20A8E3A49}" type="presParOf" srcId="{CC7EBA7B-8087-4E20-BD34-3E9BBAD36D1A}" destId="{7D7095D7-6280-477E-9FB0-F4E8F06A0E67}" srcOrd="1" destOrd="0" presId="urn:microsoft.com/office/officeart/2005/8/layout/hierarchy2"/>
    <dgm:cxn modelId="{F8623292-78A2-4794-85D4-1D6EA9EAB9BE}" type="presParOf" srcId="{7D7095D7-6280-477E-9FB0-F4E8F06A0E67}" destId="{A4ECA7C3-51F5-4CD7-9DF2-C4A07902AE41}" srcOrd="0" destOrd="0" presId="urn:microsoft.com/office/officeart/2005/8/layout/hierarchy2"/>
    <dgm:cxn modelId="{B8201C6E-8407-40E4-B174-C8ECCB6F6FB5}" type="presParOf" srcId="{7D7095D7-6280-477E-9FB0-F4E8F06A0E67}" destId="{0B9D99C9-01C8-4DD5-AA88-7AE878A98517}" srcOrd="1" destOrd="0" presId="urn:microsoft.com/office/officeart/2005/8/layout/hierarchy2"/>
    <dgm:cxn modelId="{CD2E2370-2517-432A-8721-967AB7D541F1}" type="presParOf" srcId="{CC7EBA7B-8087-4E20-BD34-3E9BBAD36D1A}" destId="{DF790DD5-F8DC-41C2-BF72-B0977BDBEC65}" srcOrd="2" destOrd="0" presId="urn:microsoft.com/office/officeart/2005/8/layout/hierarchy2"/>
    <dgm:cxn modelId="{D79531AA-FE80-403C-A65B-0FCA54B1B214}" type="presParOf" srcId="{DF790DD5-F8DC-41C2-BF72-B0977BDBEC65}" destId="{698EBF33-6A61-42AD-9C89-D348C27F8269}" srcOrd="0" destOrd="0" presId="urn:microsoft.com/office/officeart/2005/8/layout/hierarchy2"/>
    <dgm:cxn modelId="{9265CE8F-B817-47EC-9534-81161EE22DE0}" type="presParOf" srcId="{CC7EBA7B-8087-4E20-BD34-3E9BBAD36D1A}" destId="{7DA8CAE1-FDFD-4870-8AA3-BDD88460B593}" srcOrd="3" destOrd="0" presId="urn:microsoft.com/office/officeart/2005/8/layout/hierarchy2"/>
    <dgm:cxn modelId="{8383D840-BDBC-448B-8D15-8203B3514069}" type="presParOf" srcId="{7DA8CAE1-FDFD-4870-8AA3-BDD88460B593}" destId="{9CCFC94D-30B3-46D0-B53E-D47B5C50DE3D}" srcOrd="0" destOrd="0" presId="urn:microsoft.com/office/officeart/2005/8/layout/hierarchy2"/>
    <dgm:cxn modelId="{8DD39C41-1548-414F-9CB9-58D66E8D757A}" type="presParOf" srcId="{7DA8CAE1-FDFD-4870-8AA3-BDD88460B593}" destId="{A8C0EA1C-2CF8-487B-98CF-0FA3D382128D}" srcOrd="1" destOrd="0" presId="urn:microsoft.com/office/officeart/2005/8/layout/hierarchy2"/>
    <dgm:cxn modelId="{3E83594A-79B6-4702-BAB9-D692327D9984}" type="presParOf" srcId="{CC7EBA7B-8087-4E20-BD34-3E9BBAD36D1A}" destId="{7FB5C1B6-2E2F-47A7-8513-4C094CEAA492}" srcOrd="4" destOrd="0" presId="urn:microsoft.com/office/officeart/2005/8/layout/hierarchy2"/>
    <dgm:cxn modelId="{5EACD5F5-D7FD-4EE2-83CD-5B4AFA98BCAA}" type="presParOf" srcId="{7FB5C1B6-2E2F-47A7-8513-4C094CEAA492}" destId="{7E073256-E94F-426C-84A6-4A38F9D47E01}" srcOrd="0" destOrd="0" presId="urn:microsoft.com/office/officeart/2005/8/layout/hierarchy2"/>
    <dgm:cxn modelId="{FA52C25B-4EAB-4FE8-8E41-C6AE69B5D32C}" type="presParOf" srcId="{CC7EBA7B-8087-4E20-BD34-3E9BBAD36D1A}" destId="{48CFD954-B55E-4E16-9B45-FA79B6810EB6}" srcOrd="5" destOrd="0" presId="urn:microsoft.com/office/officeart/2005/8/layout/hierarchy2"/>
    <dgm:cxn modelId="{5F5A90A6-3622-4B51-8660-7D150C1208F7}" type="presParOf" srcId="{48CFD954-B55E-4E16-9B45-FA79B6810EB6}" destId="{50EB50F7-80E2-4D57-A8A8-F35976E6A018}" srcOrd="0" destOrd="0" presId="urn:microsoft.com/office/officeart/2005/8/layout/hierarchy2"/>
    <dgm:cxn modelId="{612D47C6-76D0-435D-9E49-6D14180A4860}" type="presParOf" srcId="{48CFD954-B55E-4E16-9B45-FA79B6810EB6}" destId="{974B6D10-B75A-4D0C-97A2-F3961E604395}" srcOrd="1" destOrd="0" presId="urn:microsoft.com/office/officeart/2005/8/layout/hierarchy2"/>
    <dgm:cxn modelId="{EEB12520-5277-43C2-8299-536A1B6A321D}" type="presParOf" srcId="{74041003-B6B9-4251-AA4A-532C02586E2A}" destId="{24679CAC-7C67-4D18-8B4B-97160F16CCE0}" srcOrd="2" destOrd="0" presId="urn:microsoft.com/office/officeart/2005/8/layout/hierarchy2"/>
    <dgm:cxn modelId="{27EE94ED-6B47-4DB0-A9B9-B3527C5B87B7}" type="presParOf" srcId="{24679CAC-7C67-4D18-8B4B-97160F16CCE0}" destId="{46626F24-E0A6-4DB5-8139-9601A99C978E}" srcOrd="0" destOrd="0" presId="urn:microsoft.com/office/officeart/2005/8/layout/hierarchy2"/>
    <dgm:cxn modelId="{24615300-83F9-4A77-BE4F-FC44E4FBD5D6}" type="presParOf" srcId="{74041003-B6B9-4251-AA4A-532C02586E2A}" destId="{A184563A-37BF-4C2A-96D7-2B820C80DACE}" srcOrd="3" destOrd="0" presId="urn:microsoft.com/office/officeart/2005/8/layout/hierarchy2"/>
    <dgm:cxn modelId="{A1C0257C-60AA-4618-9D94-8925B88A29B7}" type="presParOf" srcId="{A184563A-37BF-4C2A-96D7-2B820C80DACE}" destId="{2068580A-A132-4D22-90B7-E723AB8223DA}" srcOrd="0" destOrd="0" presId="urn:microsoft.com/office/officeart/2005/8/layout/hierarchy2"/>
    <dgm:cxn modelId="{472375DB-11D1-4586-9A06-80A254CECB99}" type="presParOf" srcId="{A184563A-37BF-4C2A-96D7-2B820C80DACE}" destId="{1772CD16-0C95-4036-B3DA-4387F1D01013}" srcOrd="1" destOrd="0" presId="urn:microsoft.com/office/officeart/2005/8/layout/hierarchy2"/>
    <dgm:cxn modelId="{63CB3081-1C9A-43D6-8256-4DE9B8A3C3C1}" type="presParOf" srcId="{74041003-B6B9-4251-AA4A-532C02586E2A}" destId="{7601FA82-0CF6-44B0-8C04-8F9422A7E58B}" srcOrd="4" destOrd="0" presId="urn:microsoft.com/office/officeart/2005/8/layout/hierarchy2"/>
    <dgm:cxn modelId="{F96D7867-7CC8-4C27-8789-4E97BC05FCCE}" type="presParOf" srcId="{7601FA82-0CF6-44B0-8C04-8F9422A7E58B}" destId="{ADE825FA-75EE-4F3C-9886-763AD1FD78AA}" srcOrd="0" destOrd="0" presId="urn:microsoft.com/office/officeart/2005/8/layout/hierarchy2"/>
    <dgm:cxn modelId="{792A6311-4E81-432F-9C98-E948B8841FD2}" type="presParOf" srcId="{74041003-B6B9-4251-AA4A-532C02586E2A}" destId="{5598D385-240F-487E-A031-AAD6D3089CDF}" srcOrd="5" destOrd="0" presId="urn:microsoft.com/office/officeart/2005/8/layout/hierarchy2"/>
    <dgm:cxn modelId="{80610EBD-60ED-4F24-85BA-F10BF67AC070}" type="presParOf" srcId="{5598D385-240F-487E-A031-AAD6D3089CDF}" destId="{26222697-B3E1-425A-896C-026C575B69DD}" srcOrd="0" destOrd="0" presId="urn:microsoft.com/office/officeart/2005/8/layout/hierarchy2"/>
    <dgm:cxn modelId="{4A000C91-0B3B-4B0E-8837-65B4EF311436}" type="presParOf" srcId="{5598D385-240F-487E-A031-AAD6D3089CDF}" destId="{3108F4D6-3140-410E-9967-6C383140998F}" srcOrd="1" destOrd="0" presId="urn:microsoft.com/office/officeart/2005/8/layout/hierarchy2"/>
    <dgm:cxn modelId="{CF0E0EAB-FC65-42C0-8AEB-826ACF979AF9}" type="presParOf" srcId="{74041003-B6B9-4251-AA4A-532C02586E2A}" destId="{3FC74E3A-824E-42E5-9C42-74A066AAD4C5}" srcOrd="6" destOrd="0" presId="urn:microsoft.com/office/officeart/2005/8/layout/hierarchy2"/>
    <dgm:cxn modelId="{8EFE5A53-49B4-4357-8DF1-0276B8AC887A}" type="presParOf" srcId="{3FC74E3A-824E-42E5-9C42-74A066AAD4C5}" destId="{4D87F9F8-450C-4F75-98D9-3C31C39AF9EA}" srcOrd="0" destOrd="0" presId="urn:microsoft.com/office/officeart/2005/8/layout/hierarchy2"/>
    <dgm:cxn modelId="{66AC1D9E-0715-4480-A7B6-1CF696AEF221}" type="presParOf" srcId="{74041003-B6B9-4251-AA4A-532C02586E2A}" destId="{760F6F64-D4FC-4B4C-AC05-A40F286E121F}" srcOrd="7" destOrd="0" presId="urn:microsoft.com/office/officeart/2005/8/layout/hierarchy2"/>
    <dgm:cxn modelId="{9D5ECE41-FB53-4F39-B694-E6BB21F6F56F}" type="presParOf" srcId="{760F6F64-D4FC-4B4C-AC05-A40F286E121F}" destId="{7563B312-3FDF-4948-BA03-0CC0D427C61A}" srcOrd="0" destOrd="0" presId="urn:microsoft.com/office/officeart/2005/8/layout/hierarchy2"/>
    <dgm:cxn modelId="{42753B31-785D-47F3-823B-653AA810CF51}" type="presParOf" srcId="{760F6F64-D4FC-4B4C-AC05-A40F286E121F}" destId="{17523BBB-A573-4BB9-AF0A-B358E1CF9F5E}" srcOrd="1" destOrd="0" presId="urn:microsoft.com/office/officeart/2005/8/layout/hierarchy2"/>
    <dgm:cxn modelId="{8238B371-5F84-4895-A09F-6ABEC9A7310D}" type="presParOf" srcId="{74041003-B6B9-4251-AA4A-532C02586E2A}" destId="{462AADB8-C615-4FF0-9F1E-02A57ED5CCEA}" srcOrd="8" destOrd="0" presId="urn:microsoft.com/office/officeart/2005/8/layout/hierarchy2"/>
    <dgm:cxn modelId="{296C3BAE-80CC-43B9-A814-AE0F1CD2F178}" type="presParOf" srcId="{462AADB8-C615-4FF0-9F1E-02A57ED5CCEA}" destId="{8BA9F8E6-FA5A-4D10-8131-FB3BE391C741}" srcOrd="0" destOrd="0" presId="urn:microsoft.com/office/officeart/2005/8/layout/hierarchy2"/>
    <dgm:cxn modelId="{56EC7E9D-F94D-4AFA-A102-995A0D01B7E4}" type="presParOf" srcId="{74041003-B6B9-4251-AA4A-532C02586E2A}" destId="{E3FF9A1F-AE5E-4AA2-AE1C-8176D1140B9C}" srcOrd="9" destOrd="0" presId="urn:microsoft.com/office/officeart/2005/8/layout/hierarchy2"/>
    <dgm:cxn modelId="{4EB40BBB-B5A4-4467-A73F-A891FFE46595}" type="presParOf" srcId="{E3FF9A1F-AE5E-4AA2-AE1C-8176D1140B9C}" destId="{61FBD7B7-3D03-4D63-AD60-5C0F25E98850}" srcOrd="0" destOrd="0" presId="urn:microsoft.com/office/officeart/2005/8/layout/hierarchy2"/>
    <dgm:cxn modelId="{6902FBB6-A184-4435-976C-0C5604827DD6}" type="presParOf" srcId="{E3FF9A1F-AE5E-4AA2-AE1C-8176D1140B9C}" destId="{890BD96D-1D28-49BC-BCC2-1DBD62EF3568}" srcOrd="1" destOrd="0" presId="urn:microsoft.com/office/officeart/2005/8/layout/hierarchy2"/>
  </dgm:cxnLst>
  <dgm:bg/>
  <dgm:whole>
    <a:ln w="28575"/>
  </dgm:whole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7A42F65-950C-45A1-8F96-F4A424C27600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6445572-1A24-4543-B600-2596FB82DDA9}">
      <dgm:prSet phldrT="[Text]"/>
      <dgm:spPr/>
      <dgm:t>
        <a:bodyPr/>
        <a:lstStyle/>
        <a:p>
          <a:r>
            <a:rPr lang="en-GB" dirty="0" smtClean="0"/>
            <a:t>Leucocytes</a:t>
          </a:r>
        </a:p>
        <a:p>
          <a:r>
            <a:rPr lang="en-GB" dirty="0" smtClean="0"/>
            <a:t>(WBC’s)</a:t>
          </a:r>
          <a:endParaRPr lang="en-GB" dirty="0"/>
        </a:p>
      </dgm:t>
    </dgm:pt>
    <dgm:pt modelId="{63757E5E-07AD-4B7B-B17E-F74C8433E161}" type="parTrans" cxnId="{C7CC3CB0-5038-43A4-9DD0-1763A1B98839}">
      <dgm:prSet/>
      <dgm:spPr/>
      <dgm:t>
        <a:bodyPr/>
        <a:lstStyle/>
        <a:p>
          <a:endParaRPr lang="en-GB"/>
        </a:p>
      </dgm:t>
    </dgm:pt>
    <dgm:pt modelId="{F8B98E9D-C643-426B-A4DE-D4EB68EA4FA1}" type="sibTrans" cxnId="{C7CC3CB0-5038-43A4-9DD0-1763A1B98839}">
      <dgm:prSet/>
      <dgm:spPr/>
      <dgm:t>
        <a:bodyPr/>
        <a:lstStyle/>
        <a:p>
          <a:endParaRPr lang="en-GB"/>
        </a:p>
      </dgm:t>
    </dgm:pt>
    <dgm:pt modelId="{1214D291-077D-4D53-A2A0-D775C18EA09E}">
      <dgm:prSet/>
      <dgm:spPr/>
      <dgm:t>
        <a:bodyPr/>
        <a:lstStyle/>
        <a:p>
          <a:r>
            <a:rPr lang="en-GB" dirty="0" smtClean="0"/>
            <a:t>Lymphocytes</a:t>
          </a:r>
          <a:endParaRPr lang="en-GB" dirty="0"/>
        </a:p>
      </dgm:t>
    </dgm:pt>
    <dgm:pt modelId="{6AE457DC-C455-4759-9804-CB6CD3FA2AB8}" type="parTrans" cxnId="{40A30E07-930E-4331-B35D-C7EEE47DDDA5}">
      <dgm:prSet/>
      <dgm:spPr/>
      <dgm:t>
        <a:bodyPr/>
        <a:lstStyle/>
        <a:p>
          <a:endParaRPr lang="en-GB"/>
        </a:p>
      </dgm:t>
    </dgm:pt>
    <dgm:pt modelId="{55DE7B7E-96B8-454F-853E-D93C16BFBDE1}" type="sibTrans" cxnId="{40A30E07-930E-4331-B35D-C7EEE47DDDA5}">
      <dgm:prSet/>
      <dgm:spPr/>
      <dgm:t>
        <a:bodyPr/>
        <a:lstStyle/>
        <a:p>
          <a:endParaRPr lang="en-GB"/>
        </a:p>
      </dgm:t>
    </dgm:pt>
    <dgm:pt modelId="{508E1C31-0588-4AD0-BBEE-2953BECE1F5E}">
      <dgm:prSet/>
      <dgm:spPr>
        <a:solidFill>
          <a:schemeClr val="bg1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dirty="0" err="1" smtClean="0"/>
            <a:t>Monocytes</a:t>
          </a:r>
          <a:endParaRPr lang="en-GB" dirty="0"/>
        </a:p>
      </dgm:t>
    </dgm:pt>
    <dgm:pt modelId="{482B9D58-A691-42ED-994F-A201EC92A944}" type="parTrans" cxnId="{DA81C165-1874-459C-B2A1-B7B3554C7B9A}">
      <dgm:prSet/>
      <dgm:spPr/>
      <dgm:t>
        <a:bodyPr/>
        <a:lstStyle/>
        <a:p>
          <a:endParaRPr lang="en-GB"/>
        </a:p>
      </dgm:t>
    </dgm:pt>
    <dgm:pt modelId="{20F86832-A655-4011-97E4-A6F9FF458068}" type="sibTrans" cxnId="{DA81C165-1874-459C-B2A1-B7B3554C7B9A}">
      <dgm:prSet/>
      <dgm:spPr/>
      <dgm:t>
        <a:bodyPr/>
        <a:lstStyle/>
        <a:p>
          <a:endParaRPr lang="en-GB"/>
        </a:p>
      </dgm:t>
    </dgm:pt>
    <dgm:pt modelId="{7D81FBAA-2E44-48BC-AB38-A54DA9FAAD4A}">
      <dgm:prSet/>
      <dgm:spPr>
        <a:solidFill>
          <a:schemeClr val="bg1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dirty="0" err="1" smtClean="0"/>
            <a:t>Neutrophils</a:t>
          </a:r>
          <a:endParaRPr lang="en-GB" dirty="0"/>
        </a:p>
      </dgm:t>
    </dgm:pt>
    <dgm:pt modelId="{79AD821C-03FE-4283-9118-20E5AB2FE435}" type="parTrans" cxnId="{5A84F4AB-76AC-4BE3-B622-A8BA54EA2C3C}">
      <dgm:prSet/>
      <dgm:spPr/>
      <dgm:t>
        <a:bodyPr/>
        <a:lstStyle/>
        <a:p>
          <a:endParaRPr lang="en-GB"/>
        </a:p>
      </dgm:t>
    </dgm:pt>
    <dgm:pt modelId="{09401708-C3FA-4FE6-A55D-0316D79B72E9}" type="sibTrans" cxnId="{5A84F4AB-76AC-4BE3-B622-A8BA54EA2C3C}">
      <dgm:prSet/>
      <dgm:spPr/>
      <dgm:t>
        <a:bodyPr/>
        <a:lstStyle/>
        <a:p>
          <a:endParaRPr lang="en-GB"/>
        </a:p>
      </dgm:t>
    </dgm:pt>
    <dgm:pt modelId="{AE5D5CEE-9C34-4E37-9B6E-9B8E0CFE28DE}">
      <dgm:prSet/>
      <dgm:spPr/>
      <dgm:t>
        <a:bodyPr/>
        <a:lstStyle/>
        <a:p>
          <a:r>
            <a:rPr lang="en-GB" dirty="0" err="1" smtClean="0"/>
            <a:t>Eosinophils</a:t>
          </a:r>
          <a:endParaRPr lang="en-GB" dirty="0"/>
        </a:p>
      </dgm:t>
    </dgm:pt>
    <dgm:pt modelId="{1506FA24-BE10-4213-895E-B01A05F509A0}" type="parTrans" cxnId="{2242887E-A3E3-41CA-9E59-43482D27F8E9}">
      <dgm:prSet/>
      <dgm:spPr/>
      <dgm:t>
        <a:bodyPr/>
        <a:lstStyle/>
        <a:p>
          <a:endParaRPr lang="en-GB"/>
        </a:p>
      </dgm:t>
    </dgm:pt>
    <dgm:pt modelId="{98C9425E-F063-4A0D-A985-4F1FBBCD58A5}" type="sibTrans" cxnId="{2242887E-A3E3-41CA-9E59-43482D27F8E9}">
      <dgm:prSet/>
      <dgm:spPr/>
      <dgm:t>
        <a:bodyPr/>
        <a:lstStyle/>
        <a:p>
          <a:endParaRPr lang="en-GB"/>
        </a:p>
      </dgm:t>
    </dgm:pt>
    <dgm:pt modelId="{74708E37-59D0-4D2F-ACA0-E8D4A8B026C6}">
      <dgm:prSet/>
      <dgm:spPr/>
      <dgm:t>
        <a:bodyPr/>
        <a:lstStyle/>
        <a:p>
          <a:r>
            <a:rPr lang="en-GB" dirty="0" err="1" smtClean="0"/>
            <a:t>Basophils</a:t>
          </a:r>
          <a:endParaRPr lang="en-GB" dirty="0"/>
        </a:p>
      </dgm:t>
    </dgm:pt>
    <dgm:pt modelId="{8133D3AB-0D87-4291-B069-90365F098505}" type="parTrans" cxnId="{698D224B-CBBD-41DA-A562-A2F6606771FB}">
      <dgm:prSet/>
      <dgm:spPr/>
      <dgm:t>
        <a:bodyPr/>
        <a:lstStyle/>
        <a:p>
          <a:endParaRPr lang="en-GB"/>
        </a:p>
      </dgm:t>
    </dgm:pt>
    <dgm:pt modelId="{0A116444-12B9-4039-9302-8867D7FA2CF1}" type="sibTrans" cxnId="{698D224B-CBBD-41DA-A562-A2F6606771FB}">
      <dgm:prSet/>
      <dgm:spPr/>
      <dgm:t>
        <a:bodyPr/>
        <a:lstStyle/>
        <a:p>
          <a:endParaRPr lang="en-GB"/>
        </a:p>
      </dgm:t>
    </dgm:pt>
    <dgm:pt modelId="{DE928A16-9576-4499-87BB-23D7C7CBFCFE}" type="pres">
      <dgm:prSet presAssocID="{37A42F65-950C-45A1-8F96-F4A424C2760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19AF9E4-3528-408C-864B-9848B7853534}" type="pres">
      <dgm:prSet presAssocID="{36445572-1A24-4543-B600-2596FB82DDA9}" presName="root1" presStyleCnt="0"/>
      <dgm:spPr/>
    </dgm:pt>
    <dgm:pt modelId="{2652D2EE-CE28-4FD4-91DC-134CD1F9035D}" type="pres">
      <dgm:prSet presAssocID="{36445572-1A24-4543-B600-2596FB82DDA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4041003-B6B9-4251-AA4A-532C02586E2A}" type="pres">
      <dgm:prSet presAssocID="{36445572-1A24-4543-B600-2596FB82DDA9}" presName="level2hierChild" presStyleCnt="0"/>
      <dgm:spPr/>
    </dgm:pt>
    <dgm:pt modelId="{BFB58A1B-A994-4515-BF2D-190445C9FCDC}" type="pres">
      <dgm:prSet presAssocID="{6AE457DC-C455-4759-9804-CB6CD3FA2AB8}" presName="conn2-1" presStyleLbl="parChTrans1D2" presStyleIdx="0" presStyleCnt="5"/>
      <dgm:spPr/>
      <dgm:t>
        <a:bodyPr/>
        <a:lstStyle/>
        <a:p>
          <a:endParaRPr lang="en-GB"/>
        </a:p>
      </dgm:t>
    </dgm:pt>
    <dgm:pt modelId="{D5D3B660-D3DF-4CF8-B757-6C2FD8759643}" type="pres">
      <dgm:prSet presAssocID="{6AE457DC-C455-4759-9804-CB6CD3FA2AB8}" presName="connTx" presStyleLbl="parChTrans1D2" presStyleIdx="0" presStyleCnt="5"/>
      <dgm:spPr/>
      <dgm:t>
        <a:bodyPr/>
        <a:lstStyle/>
        <a:p>
          <a:endParaRPr lang="en-GB"/>
        </a:p>
      </dgm:t>
    </dgm:pt>
    <dgm:pt modelId="{F9BC87F7-0E81-4400-A0B0-C374377DAB76}" type="pres">
      <dgm:prSet presAssocID="{1214D291-077D-4D53-A2A0-D775C18EA09E}" presName="root2" presStyleCnt="0"/>
      <dgm:spPr/>
    </dgm:pt>
    <dgm:pt modelId="{A53149C8-BDD9-4756-8A5F-0BE89FC4B457}" type="pres">
      <dgm:prSet presAssocID="{1214D291-077D-4D53-A2A0-D775C18EA09E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C7EBA7B-8087-4E20-BD34-3E9BBAD36D1A}" type="pres">
      <dgm:prSet presAssocID="{1214D291-077D-4D53-A2A0-D775C18EA09E}" presName="level3hierChild" presStyleCnt="0"/>
      <dgm:spPr/>
    </dgm:pt>
    <dgm:pt modelId="{24679CAC-7C67-4D18-8B4B-97160F16CCE0}" type="pres">
      <dgm:prSet presAssocID="{482B9D58-A691-42ED-994F-A201EC92A944}" presName="conn2-1" presStyleLbl="parChTrans1D2" presStyleIdx="1" presStyleCnt="5"/>
      <dgm:spPr/>
      <dgm:t>
        <a:bodyPr/>
        <a:lstStyle/>
        <a:p>
          <a:endParaRPr lang="en-GB"/>
        </a:p>
      </dgm:t>
    </dgm:pt>
    <dgm:pt modelId="{46626F24-E0A6-4DB5-8139-9601A99C978E}" type="pres">
      <dgm:prSet presAssocID="{482B9D58-A691-42ED-994F-A201EC92A944}" presName="connTx" presStyleLbl="parChTrans1D2" presStyleIdx="1" presStyleCnt="5"/>
      <dgm:spPr/>
      <dgm:t>
        <a:bodyPr/>
        <a:lstStyle/>
        <a:p>
          <a:endParaRPr lang="en-GB"/>
        </a:p>
      </dgm:t>
    </dgm:pt>
    <dgm:pt modelId="{A184563A-37BF-4C2A-96D7-2B820C80DACE}" type="pres">
      <dgm:prSet presAssocID="{508E1C31-0588-4AD0-BBEE-2953BECE1F5E}" presName="root2" presStyleCnt="0"/>
      <dgm:spPr/>
    </dgm:pt>
    <dgm:pt modelId="{2068580A-A132-4D22-90B7-E723AB8223DA}" type="pres">
      <dgm:prSet presAssocID="{508E1C31-0588-4AD0-BBEE-2953BECE1F5E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772CD16-0C95-4036-B3DA-4387F1D01013}" type="pres">
      <dgm:prSet presAssocID="{508E1C31-0588-4AD0-BBEE-2953BECE1F5E}" presName="level3hierChild" presStyleCnt="0"/>
      <dgm:spPr/>
    </dgm:pt>
    <dgm:pt modelId="{7601FA82-0CF6-44B0-8C04-8F9422A7E58B}" type="pres">
      <dgm:prSet presAssocID="{79AD821C-03FE-4283-9118-20E5AB2FE435}" presName="conn2-1" presStyleLbl="parChTrans1D2" presStyleIdx="2" presStyleCnt="5"/>
      <dgm:spPr/>
      <dgm:t>
        <a:bodyPr/>
        <a:lstStyle/>
        <a:p>
          <a:endParaRPr lang="en-GB"/>
        </a:p>
      </dgm:t>
    </dgm:pt>
    <dgm:pt modelId="{ADE825FA-75EE-4F3C-9886-763AD1FD78AA}" type="pres">
      <dgm:prSet presAssocID="{79AD821C-03FE-4283-9118-20E5AB2FE435}" presName="connTx" presStyleLbl="parChTrans1D2" presStyleIdx="2" presStyleCnt="5"/>
      <dgm:spPr/>
      <dgm:t>
        <a:bodyPr/>
        <a:lstStyle/>
        <a:p>
          <a:endParaRPr lang="en-GB"/>
        </a:p>
      </dgm:t>
    </dgm:pt>
    <dgm:pt modelId="{5598D385-240F-487E-A031-AAD6D3089CDF}" type="pres">
      <dgm:prSet presAssocID="{7D81FBAA-2E44-48BC-AB38-A54DA9FAAD4A}" presName="root2" presStyleCnt="0"/>
      <dgm:spPr/>
    </dgm:pt>
    <dgm:pt modelId="{26222697-B3E1-425A-896C-026C575B69DD}" type="pres">
      <dgm:prSet presAssocID="{7D81FBAA-2E44-48BC-AB38-A54DA9FAAD4A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108F4D6-3140-410E-9967-6C383140998F}" type="pres">
      <dgm:prSet presAssocID="{7D81FBAA-2E44-48BC-AB38-A54DA9FAAD4A}" presName="level3hierChild" presStyleCnt="0"/>
      <dgm:spPr/>
    </dgm:pt>
    <dgm:pt modelId="{3FC74E3A-824E-42E5-9C42-74A066AAD4C5}" type="pres">
      <dgm:prSet presAssocID="{1506FA24-BE10-4213-895E-B01A05F509A0}" presName="conn2-1" presStyleLbl="parChTrans1D2" presStyleIdx="3" presStyleCnt="5"/>
      <dgm:spPr/>
      <dgm:t>
        <a:bodyPr/>
        <a:lstStyle/>
        <a:p>
          <a:endParaRPr lang="en-GB"/>
        </a:p>
      </dgm:t>
    </dgm:pt>
    <dgm:pt modelId="{4D87F9F8-450C-4F75-98D9-3C31C39AF9EA}" type="pres">
      <dgm:prSet presAssocID="{1506FA24-BE10-4213-895E-B01A05F509A0}" presName="connTx" presStyleLbl="parChTrans1D2" presStyleIdx="3" presStyleCnt="5"/>
      <dgm:spPr/>
      <dgm:t>
        <a:bodyPr/>
        <a:lstStyle/>
        <a:p>
          <a:endParaRPr lang="en-GB"/>
        </a:p>
      </dgm:t>
    </dgm:pt>
    <dgm:pt modelId="{760F6F64-D4FC-4B4C-AC05-A40F286E121F}" type="pres">
      <dgm:prSet presAssocID="{AE5D5CEE-9C34-4E37-9B6E-9B8E0CFE28DE}" presName="root2" presStyleCnt="0"/>
      <dgm:spPr/>
    </dgm:pt>
    <dgm:pt modelId="{7563B312-3FDF-4948-BA03-0CC0D427C61A}" type="pres">
      <dgm:prSet presAssocID="{AE5D5CEE-9C34-4E37-9B6E-9B8E0CFE28DE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7523BBB-A573-4BB9-AF0A-B358E1CF9F5E}" type="pres">
      <dgm:prSet presAssocID="{AE5D5CEE-9C34-4E37-9B6E-9B8E0CFE28DE}" presName="level3hierChild" presStyleCnt="0"/>
      <dgm:spPr/>
    </dgm:pt>
    <dgm:pt modelId="{462AADB8-C615-4FF0-9F1E-02A57ED5CCEA}" type="pres">
      <dgm:prSet presAssocID="{8133D3AB-0D87-4291-B069-90365F098505}" presName="conn2-1" presStyleLbl="parChTrans1D2" presStyleIdx="4" presStyleCnt="5"/>
      <dgm:spPr/>
      <dgm:t>
        <a:bodyPr/>
        <a:lstStyle/>
        <a:p>
          <a:endParaRPr lang="en-GB"/>
        </a:p>
      </dgm:t>
    </dgm:pt>
    <dgm:pt modelId="{8BA9F8E6-FA5A-4D10-8131-FB3BE391C741}" type="pres">
      <dgm:prSet presAssocID="{8133D3AB-0D87-4291-B069-90365F098505}" presName="connTx" presStyleLbl="parChTrans1D2" presStyleIdx="4" presStyleCnt="5"/>
      <dgm:spPr/>
      <dgm:t>
        <a:bodyPr/>
        <a:lstStyle/>
        <a:p>
          <a:endParaRPr lang="en-GB"/>
        </a:p>
      </dgm:t>
    </dgm:pt>
    <dgm:pt modelId="{E3FF9A1F-AE5E-4AA2-AE1C-8176D1140B9C}" type="pres">
      <dgm:prSet presAssocID="{74708E37-59D0-4D2F-ACA0-E8D4A8B026C6}" presName="root2" presStyleCnt="0"/>
      <dgm:spPr/>
    </dgm:pt>
    <dgm:pt modelId="{61FBD7B7-3D03-4D63-AD60-5C0F25E98850}" type="pres">
      <dgm:prSet presAssocID="{74708E37-59D0-4D2F-ACA0-E8D4A8B026C6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0BD96D-1D28-49BC-BCC2-1DBD62EF3568}" type="pres">
      <dgm:prSet presAssocID="{74708E37-59D0-4D2F-ACA0-E8D4A8B026C6}" presName="level3hierChild" presStyleCnt="0"/>
      <dgm:spPr/>
    </dgm:pt>
  </dgm:ptLst>
  <dgm:cxnLst>
    <dgm:cxn modelId="{698D224B-CBBD-41DA-A562-A2F6606771FB}" srcId="{36445572-1A24-4543-B600-2596FB82DDA9}" destId="{74708E37-59D0-4D2F-ACA0-E8D4A8B026C6}" srcOrd="4" destOrd="0" parTransId="{8133D3AB-0D87-4291-B069-90365F098505}" sibTransId="{0A116444-12B9-4039-9302-8867D7FA2CF1}"/>
    <dgm:cxn modelId="{DA81C165-1874-459C-B2A1-B7B3554C7B9A}" srcId="{36445572-1A24-4543-B600-2596FB82DDA9}" destId="{508E1C31-0588-4AD0-BBEE-2953BECE1F5E}" srcOrd="1" destOrd="0" parTransId="{482B9D58-A691-42ED-994F-A201EC92A944}" sibTransId="{20F86832-A655-4011-97E4-A6F9FF458068}"/>
    <dgm:cxn modelId="{7E115EF8-25D6-4222-9520-EAC4B44DEE93}" type="presOf" srcId="{7D81FBAA-2E44-48BC-AB38-A54DA9FAAD4A}" destId="{26222697-B3E1-425A-896C-026C575B69DD}" srcOrd="0" destOrd="0" presId="urn:microsoft.com/office/officeart/2005/8/layout/hierarchy2"/>
    <dgm:cxn modelId="{E4FCAAAB-0EC1-4789-A957-B2E8BA855C17}" type="presOf" srcId="{36445572-1A24-4543-B600-2596FB82DDA9}" destId="{2652D2EE-CE28-4FD4-91DC-134CD1F9035D}" srcOrd="0" destOrd="0" presId="urn:microsoft.com/office/officeart/2005/8/layout/hierarchy2"/>
    <dgm:cxn modelId="{88B3297E-E58D-4B85-9A9D-75B962285B5B}" type="presOf" srcId="{1214D291-077D-4D53-A2A0-D775C18EA09E}" destId="{A53149C8-BDD9-4756-8A5F-0BE89FC4B457}" srcOrd="0" destOrd="0" presId="urn:microsoft.com/office/officeart/2005/8/layout/hierarchy2"/>
    <dgm:cxn modelId="{5A628E8D-6DDB-4028-A603-737D2160C8F7}" type="presOf" srcId="{AE5D5CEE-9C34-4E37-9B6E-9B8E0CFE28DE}" destId="{7563B312-3FDF-4948-BA03-0CC0D427C61A}" srcOrd="0" destOrd="0" presId="urn:microsoft.com/office/officeart/2005/8/layout/hierarchy2"/>
    <dgm:cxn modelId="{27DF60A9-D7A4-4579-BF58-7C64341F5D6A}" type="presOf" srcId="{6AE457DC-C455-4759-9804-CB6CD3FA2AB8}" destId="{D5D3B660-D3DF-4CF8-B757-6C2FD8759643}" srcOrd="1" destOrd="0" presId="urn:microsoft.com/office/officeart/2005/8/layout/hierarchy2"/>
    <dgm:cxn modelId="{C7CC3CB0-5038-43A4-9DD0-1763A1B98839}" srcId="{37A42F65-950C-45A1-8F96-F4A424C27600}" destId="{36445572-1A24-4543-B600-2596FB82DDA9}" srcOrd="0" destOrd="0" parTransId="{63757E5E-07AD-4B7B-B17E-F74C8433E161}" sibTransId="{F8B98E9D-C643-426B-A4DE-D4EB68EA4FA1}"/>
    <dgm:cxn modelId="{A27AA54F-0FC3-42BA-B4C7-7336B80BE496}" type="presOf" srcId="{1506FA24-BE10-4213-895E-B01A05F509A0}" destId="{4D87F9F8-450C-4F75-98D9-3C31C39AF9EA}" srcOrd="1" destOrd="0" presId="urn:microsoft.com/office/officeart/2005/8/layout/hierarchy2"/>
    <dgm:cxn modelId="{E1F91706-2FBF-4B3D-BA8D-040E82E6AF5C}" type="presOf" srcId="{1506FA24-BE10-4213-895E-B01A05F509A0}" destId="{3FC74E3A-824E-42E5-9C42-74A066AAD4C5}" srcOrd="0" destOrd="0" presId="urn:microsoft.com/office/officeart/2005/8/layout/hierarchy2"/>
    <dgm:cxn modelId="{788175F3-18C5-41FE-A400-5099253E755E}" type="presOf" srcId="{74708E37-59D0-4D2F-ACA0-E8D4A8B026C6}" destId="{61FBD7B7-3D03-4D63-AD60-5C0F25E98850}" srcOrd="0" destOrd="0" presId="urn:microsoft.com/office/officeart/2005/8/layout/hierarchy2"/>
    <dgm:cxn modelId="{A2842D8A-E916-47EE-8B23-FE54B39C5737}" type="presOf" srcId="{37A42F65-950C-45A1-8F96-F4A424C27600}" destId="{DE928A16-9576-4499-87BB-23D7C7CBFCFE}" srcOrd="0" destOrd="0" presId="urn:microsoft.com/office/officeart/2005/8/layout/hierarchy2"/>
    <dgm:cxn modelId="{84783AF1-BDEE-4947-A90D-FC96C636248F}" type="presOf" srcId="{8133D3AB-0D87-4291-B069-90365F098505}" destId="{462AADB8-C615-4FF0-9F1E-02A57ED5CCEA}" srcOrd="0" destOrd="0" presId="urn:microsoft.com/office/officeart/2005/8/layout/hierarchy2"/>
    <dgm:cxn modelId="{3AE5F3C3-108E-431C-8473-D22555D01AA7}" type="presOf" srcId="{482B9D58-A691-42ED-994F-A201EC92A944}" destId="{46626F24-E0A6-4DB5-8139-9601A99C978E}" srcOrd="1" destOrd="0" presId="urn:microsoft.com/office/officeart/2005/8/layout/hierarchy2"/>
    <dgm:cxn modelId="{2A05B9F9-1D05-46AE-9B56-D53AF2969C8C}" type="presOf" srcId="{79AD821C-03FE-4283-9118-20E5AB2FE435}" destId="{ADE825FA-75EE-4F3C-9886-763AD1FD78AA}" srcOrd="1" destOrd="0" presId="urn:microsoft.com/office/officeart/2005/8/layout/hierarchy2"/>
    <dgm:cxn modelId="{79E6D643-3856-497C-8141-4A6A5D21C5BD}" type="presOf" srcId="{482B9D58-A691-42ED-994F-A201EC92A944}" destId="{24679CAC-7C67-4D18-8B4B-97160F16CCE0}" srcOrd="0" destOrd="0" presId="urn:microsoft.com/office/officeart/2005/8/layout/hierarchy2"/>
    <dgm:cxn modelId="{E3E89653-70B0-4980-9167-3ACB76962DB7}" type="presOf" srcId="{6AE457DC-C455-4759-9804-CB6CD3FA2AB8}" destId="{BFB58A1B-A994-4515-BF2D-190445C9FCDC}" srcOrd="0" destOrd="0" presId="urn:microsoft.com/office/officeart/2005/8/layout/hierarchy2"/>
    <dgm:cxn modelId="{82A60D6E-C58F-4DBC-A721-B6DDACC4EDEC}" type="presOf" srcId="{79AD821C-03FE-4283-9118-20E5AB2FE435}" destId="{7601FA82-0CF6-44B0-8C04-8F9422A7E58B}" srcOrd="0" destOrd="0" presId="urn:microsoft.com/office/officeart/2005/8/layout/hierarchy2"/>
    <dgm:cxn modelId="{D0BB11E4-1DCA-4F9B-8758-AC61BE373FB4}" type="presOf" srcId="{8133D3AB-0D87-4291-B069-90365F098505}" destId="{8BA9F8E6-FA5A-4D10-8131-FB3BE391C741}" srcOrd="1" destOrd="0" presId="urn:microsoft.com/office/officeart/2005/8/layout/hierarchy2"/>
    <dgm:cxn modelId="{2242887E-A3E3-41CA-9E59-43482D27F8E9}" srcId="{36445572-1A24-4543-B600-2596FB82DDA9}" destId="{AE5D5CEE-9C34-4E37-9B6E-9B8E0CFE28DE}" srcOrd="3" destOrd="0" parTransId="{1506FA24-BE10-4213-895E-B01A05F509A0}" sibTransId="{98C9425E-F063-4A0D-A985-4F1FBBCD58A5}"/>
    <dgm:cxn modelId="{40A30E07-930E-4331-B35D-C7EEE47DDDA5}" srcId="{36445572-1A24-4543-B600-2596FB82DDA9}" destId="{1214D291-077D-4D53-A2A0-D775C18EA09E}" srcOrd="0" destOrd="0" parTransId="{6AE457DC-C455-4759-9804-CB6CD3FA2AB8}" sibTransId="{55DE7B7E-96B8-454F-853E-D93C16BFBDE1}"/>
    <dgm:cxn modelId="{5A84F4AB-76AC-4BE3-B622-A8BA54EA2C3C}" srcId="{36445572-1A24-4543-B600-2596FB82DDA9}" destId="{7D81FBAA-2E44-48BC-AB38-A54DA9FAAD4A}" srcOrd="2" destOrd="0" parTransId="{79AD821C-03FE-4283-9118-20E5AB2FE435}" sibTransId="{09401708-C3FA-4FE6-A55D-0316D79B72E9}"/>
    <dgm:cxn modelId="{6351B47A-9DB7-43D0-B54A-9F8FE1A0DC7E}" type="presOf" srcId="{508E1C31-0588-4AD0-BBEE-2953BECE1F5E}" destId="{2068580A-A132-4D22-90B7-E723AB8223DA}" srcOrd="0" destOrd="0" presId="urn:microsoft.com/office/officeart/2005/8/layout/hierarchy2"/>
    <dgm:cxn modelId="{71403007-227A-401C-A40F-98C7DFCF653A}" type="presParOf" srcId="{DE928A16-9576-4499-87BB-23D7C7CBFCFE}" destId="{519AF9E4-3528-408C-864B-9848B7853534}" srcOrd="0" destOrd="0" presId="urn:microsoft.com/office/officeart/2005/8/layout/hierarchy2"/>
    <dgm:cxn modelId="{6F4334CA-D46F-4233-87EF-4A67EB26CA0D}" type="presParOf" srcId="{519AF9E4-3528-408C-864B-9848B7853534}" destId="{2652D2EE-CE28-4FD4-91DC-134CD1F9035D}" srcOrd="0" destOrd="0" presId="urn:microsoft.com/office/officeart/2005/8/layout/hierarchy2"/>
    <dgm:cxn modelId="{2F102497-224F-436E-B06F-C3F75C3546CC}" type="presParOf" srcId="{519AF9E4-3528-408C-864B-9848B7853534}" destId="{74041003-B6B9-4251-AA4A-532C02586E2A}" srcOrd="1" destOrd="0" presId="urn:microsoft.com/office/officeart/2005/8/layout/hierarchy2"/>
    <dgm:cxn modelId="{FD6064C1-7481-4816-B51C-1ADB4BBC1D29}" type="presParOf" srcId="{74041003-B6B9-4251-AA4A-532C02586E2A}" destId="{BFB58A1B-A994-4515-BF2D-190445C9FCDC}" srcOrd="0" destOrd="0" presId="urn:microsoft.com/office/officeart/2005/8/layout/hierarchy2"/>
    <dgm:cxn modelId="{D1139E6F-0A68-404E-9D45-8821AEAECB4A}" type="presParOf" srcId="{BFB58A1B-A994-4515-BF2D-190445C9FCDC}" destId="{D5D3B660-D3DF-4CF8-B757-6C2FD8759643}" srcOrd="0" destOrd="0" presId="urn:microsoft.com/office/officeart/2005/8/layout/hierarchy2"/>
    <dgm:cxn modelId="{11585883-EE0C-40AE-93C4-A647981453D6}" type="presParOf" srcId="{74041003-B6B9-4251-AA4A-532C02586E2A}" destId="{F9BC87F7-0E81-4400-A0B0-C374377DAB76}" srcOrd="1" destOrd="0" presId="urn:microsoft.com/office/officeart/2005/8/layout/hierarchy2"/>
    <dgm:cxn modelId="{412FE88A-E35A-4B75-9341-2BAD1AF33C8D}" type="presParOf" srcId="{F9BC87F7-0E81-4400-A0B0-C374377DAB76}" destId="{A53149C8-BDD9-4756-8A5F-0BE89FC4B457}" srcOrd="0" destOrd="0" presId="urn:microsoft.com/office/officeart/2005/8/layout/hierarchy2"/>
    <dgm:cxn modelId="{F014CDE4-A521-4164-8BEE-C8607093A6BF}" type="presParOf" srcId="{F9BC87F7-0E81-4400-A0B0-C374377DAB76}" destId="{CC7EBA7B-8087-4E20-BD34-3E9BBAD36D1A}" srcOrd="1" destOrd="0" presId="urn:microsoft.com/office/officeart/2005/8/layout/hierarchy2"/>
    <dgm:cxn modelId="{2C33F47B-1679-4720-9D51-CC6D7C9ED3FB}" type="presParOf" srcId="{74041003-B6B9-4251-AA4A-532C02586E2A}" destId="{24679CAC-7C67-4D18-8B4B-97160F16CCE0}" srcOrd="2" destOrd="0" presId="urn:microsoft.com/office/officeart/2005/8/layout/hierarchy2"/>
    <dgm:cxn modelId="{CE447A07-F598-4FB6-814A-0FC22CBA7653}" type="presParOf" srcId="{24679CAC-7C67-4D18-8B4B-97160F16CCE0}" destId="{46626F24-E0A6-4DB5-8139-9601A99C978E}" srcOrd="0" destOrd="0" presId="urn:microsoft.com/office/officeart/2005/8/layout/hierarchy2"/>
    <dgm:cxn modelId="{255A29ED-0C59-462B-A261-E122E76E59B2}" type="presParOf" srcId="{74041003-B6B9-4251-AA4A-532C02586E2A}" destId="{A184563A-37BF-4C2A-96D7-2B820C80DACE}" srcOrd="3" destOrd="0" presId="urn:microsoft.com/office/officeart/2005/8/layout/hierarchy2"/>
    <dgm:cxn modelId="{C741BA66-DD46-4B4A-AAD3-2361D9CA7625}" type="presParOf" srcId="{A184563A-37BF-4C2A-96D7-2B820C80DACE}" destId="{2068580A-A132-4D22-90B7-E723AB8223DA}" srcOrd="0" destOrd="0" presId="urn:microsoft.com/office/officeart/2005/8/layout/hierarchy2"/>
    <dgm:cxn modelId="{86A7E7EE-48F6-4FDE-A8B0-D2B8F940BF98}" type="presParOf" srcId="{A184563A-37BF-4C2A-96D7-2B820C80DACE}" destId="{1772CD16-0C95-4036-B3DA-4387F1D01013}" srcOrd="1" destOrd="0" presId="urn:microsoft.com/office/officeart/2005/8/layout/hierarchy2"/>
    <dgm:cxn modelId="{CE72153F-8EB1-4699-BC0E-8C299B3AEE5E}" type="presParOf" srcId="{74041003-B6B9-4251-AA4A-532C02586E2A}" destId="{7601FA82-0CF6-44B0-8C04-8F9422A7E58B}" srcOrd="4" destOrd="0" presId="urn:microsoft.com/office/officeart/2005/8/layout/hierarchy2"/>
    <dgm:cxn modelId="{DC68FB21-6D8F-429B-81F2-C838EA5E0785}" type="presParOf" srcId="{7601FA82-0CF6-44B0-8C04-8F9422A7E58B}" destId="{ADE825FA-75EE-4F3C-9886-763AD1FD78AA}" srcOrd="0" destOrd="0" presId="urn:microsoft.com/office/officeart/2005/8/layout/hierarchy2"/>
    <dgm:cxn modelId="{10D39876-057E-4FBF-AAA8-A04145BF96F6}" type="presParOf" srcId="{74041003-B6B9-4251-AA4A-532C02586E2A}" destId="{5598D385-240F-487E-A031-AAD6D3089CDF}" srcOrd="5" destOrd="0" presId="urn:microsoft.com/office/officeart/2005/8/layout/hierarchy2"/>
    <dgm:cxn modelId="{D8528EFC-6388-48E5-990C-49EE2CF0DB80}" type="presParOf" srcId="{5598D385-240F-487E-A031-AAD6D3089CDF}" destId="{26222697-B3E1-425A-896C-026C575B69DD}" srcOrd="0" destOrd="0" presId="urn:microsoft.com/office/officeart/2005/8/layout/hierarchy2"/>
    <dgm:cxn modelId="{13B74DF3-6447-4A20-8AE0-8E10FB5DCF67}" type="presParOf" srcId="{5598D385-240F-487E-A031-AAD6D3089CDF}" destId="{3108F4D6-3140-410E-9967-6C383140998F}" srcOrd="1" destOrd="0" presId="urn:microsoft.com/office/officeart/2005/8/layout/hierarchy2"/>
    <dgm:cxn modelId="{FDBA8B6D-C601-4496-917E-161282C470FD}" type="presParOf" srcId="{74041003-B6B9-4251-AA4A-532C02586E2A}" destId="{3FC74E3A-824E-42E5-9C42-74A066AAD4C5}" srcOrd="6" destOrd="0" presId="urn:microsoft.com/office/officeart/2005/8/layout/hierarchy2"/>
    <dgm:cxn modelId="{947080B7-0BEE-4694-ADE0-8BAE399F8EE9}" type="presParOf" srcId="{3FC74E3A-824E-42E5-9C42-74A066AAD4C5}" destId="{4D87F9F8-450C-4F75-98D9-3C31C39AF9EA}" srcOrd="0" destOrd="0" presId="urn:microsoft.com/office/officeart/2005/8/layout/hierarchy2"/>
    <dgm:cxn modelId="{B16DC1CB-C029-43F1-9098-66A87910B8CF}" type="presParOf" srcId="{74041003-B6B9-4251-AA4A-532C02586E2A}" destId="{760F6F64-D4FC-4B4C-AC05-A40F286E121F}" srcOrd="7" destOrd="0" presId="urn:microsoft.com/office/officeart/2005/8/layout/hierarchy2"/>
    <dgm:cxn modelId="{81AD3336-EAD4-4365-9089-3797762E56EB}" type="presParOf" srcId="{760F6F64-D4FC-4B4C-AC05-A40F286E121F}" destId="{7563B312-3FDF-4948-BA03-0CC0D427C61A}" srcOrd="0" destOrd="0" presId="urn:microsoft.com/office/officeart/2005/8/layout/hierarchy2"/>
    <dgm:cxn modelId="{804A04B8-59F5-45E6-B6A4-74701427E4A6}" type="presParOf" srcId="{760F6F64-D4FC-4B4C-AC05-A40F286E121F}" destId="{17523BBB-A573-4BB9-AF0A-B358E1CF9F5E}" srcOrd="1" destOrd="0" presId="urn:microsoft.com/office/officeart/2005/8/layout/hierarchy2"/>
    <dgm:cxn modelId="{09F70054-37C4-4DAB-BCB7-EF8080498C0A}" type="presParOf" srcId="{74041003-B6B9-4251-AA4A-532C02586E2A}" destId="{462AADB8-C615-4FF0-9F1E-02A57ED5CCEA}" srcOrd="8" destOrd="0" presId="urn:microsoft.com/office/officeart/2005/8/layout/hierarchy2"/>
    <dgm:cxn modelId="{18809438-9398-48A7-BD6D-31232E06CBBC}" type="presParOf" srcId="{462AADB8-C615-4FF0-9F1E-02A57ED5CCEA}" destId="{8BA9F8E6-FA5A-4D10-8131-FB3BE391C741}" srcOrd="0" destOrd="0" presId="urn:microsoft.com/office/officeart/2005/8/layout/hierarchy2"/>
    <dgm:cxn modelId="{C50A319C-628E-4D57-9153-E567CD142B17}" type="presParOf" srcId="{74041003-B6B9-4251-AA4A-532C02586E2A}" destId="{E3FF9A1F-AE5E-4AA2-AE1C-8176D1140B9C}" srcOrd="9" destOrd="0" presId="urn:microsoft.com/office/officeart/2005/8/layout/hierarchy2"/>
    <dgm:cxn modelId="{1C3684CC-63B6-4448-921C-BA783EB8FF11}" type="presParOf" srcId="{E3FF9A1F-AE5E-4AA2-AE1C-8176D1140B9C}" destId="{61FBD7B7-3D03-4D63-AD60-5C0F25E98850}" srcOrd="0" destOrd="0" presId="urn:microsoft.com/office/officeart/2005/8/layout/hierarchy2"/>
    <dgm:cxn modelId="{FC1052C2-2CDD-4490-94C0-4126E83C82B0}" type="presParOf" srcId="{E3FF9A1F-AE5E-4AA2-AE1C-8176D1140B9C}" destId="{890BD96D-1D28-49BC-BCC2-1DBD62EF3568}" srcOrd="1" destOrd="0" presId="urn:microsoft.com/office/officeart/2005/8/layout/hierarchy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A42F65-950C-45A1-8F96-F4A424C27600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6445572-1A24-4543-B600-2596FB82DDA9}">
      <dgm:prSet phldrT="[Text]"/>
      <dgm:spPr/>
      <dgm:t>
        <a:bodyPr/>
        <a:lstStyle/>
        <a:p>
          <a:r>
            <a:rPr lang="en-GB" dirty="0" smtClean="0"/>
            <a:t>Leucocytes</a:t>
          </a:r>
        </a:p>
        <a:p>
          <a:r>
            <a:rPr lang="en-GB" dirty="0" smtClean="0"/>
            <a:t>(WBC’s)</a:t>
          </a:r>
          <a:endParaRPr lang="en-GB" dirty="0"/>
        </a:p>
      </dgm:t>
    </dgm:pt>
    <dgm:pt modelId="{63757E5E-07AD-4B7B-B17E-F74C8433E161}" type="parTrans" cxnId="{C7CC3CB0-5038-43A4-9DD0-1763A1B98839}">
      <dgm:prSet/>
      <dgm:spPr/>
      <dgm:t>
        <a:bodyPr/>
        <a:lstStyle/>
        <a:p>
          <a:endParaRPr lang="en-GB"/>
        </a:p>
      </dgm:t>
    </dgm:pt>
    <dgm:pt modelId="{F8B98E9D-C643-426B-A4DE-D4EB68EA4FA1}" type="sibTrans" cxnId="{C7CC3CB0-5038-43A4-9DD0-1763A1B98839}">
      <dgm:prSet/>
      <dgm:spPr/>
      <dgm:t>
        <a:bodyPr/>
        <a:lstStyle/>
        <a:p>
          <a:endParaRPr lang="en-GB"/>
        </a:p>
      </dgm:t>
    </dgm:pt>
    <dgm:pt modelId="{1214D291-077D-4D53-A2A0-D775C18EA09E}">
      <dgm:prSet/>
      <dgm:spPr/>
      <dgm:t>
        <a:bodyPr/>
        <a:lstStyle/>
        <a:p>
          <a:r>
            <a:rPr lang="en-GB" dirty="0" smtClean="0"/>
            <a:t>Lymphocytes</a:t>
          </a:r>
          <a:endParaRPr lang="en-GB" dirty="0"/>
        </a:p>
      </dgm:t>
    </dgm:pt>
    <dgm:pt modelId="{6AE457DC-C455-4759-9804-CB6CD3FA2AB8}" type="parTrans" cxnId="{40A30E07-930E-4331-B35D-C7EEE47DDDA5}">
      <dgm:prSet/>
      <dgm:spPr/>
      <dgm:t>
        <a:bodyPr/>
        <a:lstStyle/>
        <a:p>
          <a:endParaRPr lang="en-GB"/>
        </a:p>
      </dgm:t>
    </dgm:pt>
    <dgm:pt modelId="{55DE7B7E-96B8-454F-853E-D93C16BFBDE1}" type="sibTrans" cxnId="{40A30E07-930E-4331-B35D-C7EEE47DDDA5}">
      <dgm:prSet/>
      <dgm:spPr/>
      <dgm:t>
        <a:bodyPr/>
        <a:lstStyle/>
        <a:p>
          <a:endParaRPr lang="en-GB"/>
        </a:p>
      </dgm:t>
    </dgm:pt>
    <dgm:pt modelId="{508E1C31-0588-4AD0-BBEE-2953BECE1F5E}">
      <dgm:prSet/>
      <dgm:spPr/>
      <dgm:t>
        <a:bodyPr/>
        <a:lstStyle/>
        <a:p>
          <a:r>
            <a:rPr lang="en-GB" dirty="0" err="1" smtClean="0"/>
            <a:t>Monocytes</a:t>
          </a:r>
          <a:endParaRPr lang="en-GB" dirty="0"/>
        </a:p>
      </dgm:t>
    </dgm:pt>
    <dgm:pt modelId="{482B9D58-A691-42ED-994F-A201EC92A944}" type="parTrans" cxnId="{DA81C165-1874-459C-B2A1-B7B3554C7B9A}">
      <dgm:prSet/>
      <dgm:spPr/>
      <dgm:t>
        <a:bodyPr/>
        <a:lstStyle/>
        <a:p>
          <a:endParaRPr lang="en-GB"/>
        </a:p>
      </dgm:t>
    </dgm:pt>
    <dgm:pt modelId="{20F86832-A655-4011-97E4-A6F9FF458068}" type="sibTrans" cxnId="{DA81C165-1874-459C-B2A1-B7B3554C7B9A}">
      <dgm:prSet/>
      <dgm:spPr/>
      <dgm:t>
        <a:bodyPr/>
        <a:lstStyle/>
        <a:p>
          <a:endParaRPr lang="en-GB"/>
        </a:p>
      </dgm:t>
    </dgm:pt>
    <dgm:pt modelId="{7D81FBAA-2E44-48BC-AB38-A54DA9FAAD4A}">
      <dgm:prSet/>
      <dgm:spPr/>
      <dgm:t>
        <a:bodyPr/>
        <a:lstStyle/>
        <a:p>
          <a:r>
            <a:rPr lang="en-GB" dirty="0" err="1" smtClean="0"/>
            <a:t>Neutrophils</a:t>
          </a:r>
          <a:endParaRPr lang="en-GB" dirty="0"/>
        </a:p>
      </dgm:t>
    </dgm:pt>
    <dgm:pt modelId="{79AD821C-03FE-4283-9118-20E5AB2FE435}" type="parTrans" cxnId="{5A84F4AB-76AC-4BE3-B622-A8BA54EA2C3C}">
      <dgm:prSet/>
      <dgm:spPr/>
      <dgm:t>
        <a:bodyPr/>
        <a:lstStyle/>
        <a:p>
          <a:endParaRPr lang="en-GB"/>
        </a:p>
      </dgm:t>
    </dgm:pt>
    <dgm:pt modelId="{09401708-C3FA-4FE6-A55D-0316D79B72E9}" type="sibTrans" cxnId="{5A84F4AB-76AC-4BE3-B622-A8BA54EA2C3C}">
      <dgm:prSet/>
      <dgm:spPr/>
      <dgm:t>
        <a:bodyPr/>
        <a:lstStyle/>
        <a:p>
          <a:endParaRPr lang="en-GB"/>
        </a:p>
      </dgm:t>
    </dgm:pt>
    <dgm:pt modelId="{AE5D5CEE-9C34-4E37-9B6E-9B8E0CFE28DE}">
      <dgm:prSet/>
      <dgm:spPr/>
      <dgm:t>
        <a:bodyPr/>
        <a:lstStyle/>
        <a:p>
          <a:r>
            <a:rPr lang="en-GB" dirty="0" err="1" smtClean="0"/>
            <a:t>Eosinophils</a:t>
          </a:r>
          <a:endParaRPr lang="en-GB" dirty="0"/>
        </a:p>
      </dgm:t>
    </dgm:pt>
    <dgm:pt modelId="{1506FA24-BE10-4213-895E-B01A05F509A0}" type="parTrans" cxnId="{2242887E-A3E3-41CA-9E59-43482D27F8E9}">
      <dgm:prSet/>
      <dgm:spPr/>
      <dgm:t>
        <a:bodyPr/>
        <a:lstStyle/>
        <a:p>
          <a:endParaRPr lang="en-GB"/>
        </a:p>
      </dgm:t>
    </dgm:pt>
    <dgm:pt modelId="{98C9425E-F063-4A0D-A985-4F1FBBCD58A5}" type="sibTrans" cxnId="{2242887E-A3E3-41CA-9E59-43482D27F8E9}">
      <dgm:prSet/>
      <dgm:spPr/>
      <dgm:t>
        <a:bodyPr/>
        <a:lstStyle/>
        <a:p>
          <a:endParaRPr lang="en-GB"/>
        </a:p>
      </dgm:t>
    </dgm:pt>
    <dgm:pt modelId="{74708E37-59D0-4D2F-ACA0-E8D4A8B026C6}">
      <dgm:prSet/>
      <dgm:spPr>
        <a:solidFill>
          <a:schemeClr val="bg1"/>
        </a:solidFill>
        <a:ln>
          <a:solidFill>
            <a:schemeClr val="accent2"/>
          </a:solidFill>
        </a:ln>
      </dgm:spPr>
      <dgm:t>
        <a:bodyPr/>
        <a:lstStyle/>
        <a:p>
          <a:r>
            <a:rPr lang="en-GB" dirty="0" err="1" smtClean="0"/>
            <a:t>Basophils</a:t>
          </a:r>
          <a:endParaRPr lang="en-GB" dirty="0"/>
        </a:p>
      </dgm:t>
    </dgm:pt>
    <dgm:pt modelId="{8133D3AB-0D87-4291-B069-90365F098505}" type="parTrans" cxnId="{698D224B-CBBD-41DA-A562-A2F6606771FB}">
      <dgm:prSet/>
      <dgm:spPr/>
      <dgm:t>
        <a:bodyPr/>
        <a:lstStyle/>
        <a:p>
          <a:endParaRPr lang="en-GB"/>
        </a:p>
      </dgm:t>
    </dgm:pt>
    <dgm:pt modelId="{0A116444-12B9-4039-9302-8867D7FA2CF1}" type="sibTrans" cxnId="{698D224B-CBBD-41DA-A562-A2F6606771FB}">
      <dgm:prSet/>
      <dgm:spPr/>
      <dgm:t>
        <a:bodyPr/>
        <a:lstStyle/>
        <a:p>
          <a:endParaRPr lang="en-GB"/>
        </a:p>
      </dgm:t>
    </dgm:pt>
    <dgm:pt modelId="{DE928A16-9576-4499-87BB-23D7C7CBFCFE}" type="pres">
      <dgm:prSet presAssocID="{37A42F65-950C-45A1-8F96-F4A424C2760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19AF9E4-3528-408C-864B-9848B7853534}" type="pres">
      <dgm:prSet presAssocID="{36445572-1A24-4543-B600-2596FB82DDA9}" presName="root1" presStyleCnt="0"/>
      <dgm:spPr/>
      <dgm:t>
        <a:bodyPr/>
        <a:lstStyle/>
        <a:p>
          <a:endParaRPr lang="en-GB"/>
        </a:p>
      </dgm:t>
    </dgm:pt>
    <dgm:pt modelId="{2652D2EE-CE28-4FD4-91DC-134CD1F9035D}" type="pres">
      <dgm:prSet presAssocID="{36445572-1A24-4543-B600-2596FB82DDA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4041003-B6B9-4251-AA4A-532C02586E2A}" type="pres">
      <dgm:prSet presAssocID="{36445572-1A24-4543-B600-2596FB82DDA9}" presName="level2hierChild" presStyleCnt="0"/>
      <dgm:spPr/>
      <dgm:t>
        <a:bodyPr/>
        <a:lstStyle/>
        <a:p>
          <a:endParaRPr lang="en-GB"/>
        </a:p>
      </dgm:t>
    </dgm:pt>
    <dgm:pt modelId="{BFB58A1B-A994-4515-BF2D-190445C9FCDC}" type="pres">
      <dgm:prSet presAssocID="{6AE457DC-C455-4759-9804-CB6CD3FA2AB8}" presName="conn2-1" presStyleLbl="parChTrans1D2" presStyleIdx="0" presStyleCnt="5"/>
      <dgm:spPr/>
      <dgm:t>
        <a:bodyPr/>
        <a:lstStyle/>
        <a:p>
          <a:endParaRPr lang="en-GB"/>
        </a:p>
      </dgm:t>
    </dgm:pt>
    <dgm:pt modelId="{D5D3B660-D3DF-4CF8-B757-6C2FD8759643}" type="pres">
      <dgm:prSet presAssocID="{6AE457DC-C455-4759-9804-CB6CD3FA2AB8}" presName="connTx" presStyleLbl="parChTrans1D2" presStyleIdx="0" presStyleCnt="5"/>
      <dgm:spPr/>
      <dgm:t>
        <a:bodyPr/>
        <a:lstStyle/>
        <a:p>
          <a:endParaRPr lang="en-GB"/>
        </a:p>
      </dgm:t>
    </dgm:pt>
    <dgm:pt modelId="{F9BC87F7-0E81-4400-A0B0-C374377DAB76}" type="pres">
      <dgm:prSet presAssocID="{1214D291-077D-4D53-A2A0-D775C18EA09E}" presName="root2" presStyleCnt="0"/>
      <dgm:spPr/>
      <dgm:t>
        <a:bodyPr/>
        <a:lstStyle/>
        <a:p>
          <a:endParaRPr lang="en-GB"/>
        </a:p>
      </dgm:t>
    </dgm:pt>
    <dgm:pt modelId="{A53149C8-BDD9-4756-8A5F-0BE89FC4B457}" type="pres">
      <dgm:prSet presAssocID="{1214D291-077D-4D53-A2A0-D775C18EA09E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C7EBA7B-8087-4E20-BD34-3E9BBAD36D1A}" type="pres">
      <dgm:prSet presAssocID="{1214D291-077D-4D53-A2A0-D775C18EA09E}" presName="level3hierChild" presStyleCnt="0"/>
      <dgm:spPr/>
      <dgm:t>
        <a:bodyPr/>
        <a:lstStyle/>
        <a:p>
          <a:endParaRPr lang="en-GB"/>
        </a:p>
      </dgm:t>
    </dgm:pt>
    <dgm:pt modelId="{24679CAC-7C67-4D18-8B4B-97160F16CCE0}" type="pres">
      <dgm:prSet presAssocID="{482B9D58-A691-42ED-994F-A201EC92A944}" presName="conn2-1" presStyleLbl="parChTrans1D2" presStyleIdx="1" presStyleCnt="5"/>
      <dgm:spPr/>
      <dgm:t>
        <a:bodyPr/>
        <a:lstStyle/>
        <a:p>
          <a:endParaRPr lang="en-GB"/>
        </a:p>
      </dgm:t>
    </dgm:pt>
    <dgm:pt modelId="{46626F24-E0A6-4DB5-8139-9601A99C978E}" type="pres">
      <dgm:prSet presAssocID="{482B9D58-A691-42ED-994F-A201EC92A944}" presName="connTx" presStyleLbl="parChTrans1D2" presStyleIdx="1" presStyleCnt="5"/>
      <dgm:spPr/>
      <dgm:t>
        <a:bodyPr/>
        <a:lstStyle/>
        <a:p>
          <a:endParaRPr lang="en-GB"/>
        </a:p>
      </dgm:t>
    </dgm:pt>
    <dgm:pt modelId="{A184563A-37BF-4C2A-96D7-2B820C80DACE}" type="pres">
      <dgm:prSet presAssocID="{508E1C31-0588-4AD0-BBEE-2953BECE1F5E}" presName="root2" presStyleCnt="0"/>
      <dgm:spPr/>
      <dgm:t>
        <a:bodyPr/>
        <a:lstStyle/>
        <a:p>
          <a:endParaRPr lang="en-GB"/>
        </a:p>
      </dgm:t>
    </dgm:pt>
    <dgm:pt modelId="{2068580A-A132-4D22-90B7-E723AB8223DA}" type="pres">
      <dgm:prSet presAssocID="{508E1C31-0588-4AD0-BBEE-2953BECE1F5E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772CD16-0C95-4036-B3DA-4387F1D01013}" type="pres">
      <dgm:prSet presAssocID="{508E1C31-0588-4AD0-BBEE-2953BECE1F5E}" presName="level3hierChild" presStyleCnt="0"/>
      <dgm:spPr/>
      <dgm:t>
        <a:bodyPr/>
        <a:lstStyle/>
        <a:p>
          <a:endParaRPr lang="en-GB"/>
        </a:p>
      </dgm:t>
    </dgm:pt>
    <dgm:pt modelId="{7601FA82-0CF6-44B0-8C04-8F9422A7E58B}" type="pres">
      <dgm:prSet presAssocID="{79AD821C-03FE-4283-9118-20E5AB2FE435}" presName="conn2-1" presStyleLbl="parChTrans1D2" presStyleIdx="2" presStyleCnt="5"/>
      <dgm:spPr/>
      <dgm:t>
        <a:bodyPr/>
        <a:lstStyle/>
        <a:p>
          <a:endParaRPr lang="en-GB"/>
        </a:p>
      </dgm:t>
    </dgm:pt>
    <dgm:pt modelId="{ADE825FA-75EE-4F3C-9886-763AD1FD78AA}" type="pres">
      <dgm:prSet presAssocID="{79AD821C-03FE-4283-9118-20E5AB2FE435}" presName="connTx" presStyleLbl="parChTrans1D2" presStyleIdx="2" presStyleCnt="5"/>
      <dgm:spPr/>
      <dgm:t>
        <a:bodyPr/>
        <a:lstStyle/>
        <a:p>
          <a:endParaRPr lang="en-GB"/>
        </a:p>
      </dgm:t>
    </dgm:pt>
    <dgm:pt modelId="{5598D385-240F-487E-A031-AAD6D3089CDF}" type="pres">
      <dgm:prSet presAssocID="{7D81FBAA-2E44-48BC-AB38-A54DA9FAAD4A}" presName="root2" presStyleCnt="0"/>
      <dgm:spPr/>
      <dgm:t>
        <a:bodyPr/>
        <a:lstStyle/>
        <a:p>
          <a:endParaRPr lang="en-GB"/>
        </a:p>
      </dgm:t>
    </dgm:pt>
    <dgm:pt modelId="{26222697-B3E1-425A-896C-026C575B69DD}" type="pres">
      <dgm:prSet presAssocID="{7D81FBAA-2E44-48BC-AB38-A54DA9FAAD4A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108F4D6-3140-410E-9967-6C383140998F}" type="pres">
      <dgm:prSet presAssocID="{7D81FBAA-2E44-48BC-AB38-A54DA9FAAD4A}" presName="level3hierChild" presStyleCnt="0"/>
      <dgm:spPr/>
      <dgm:t>
        <a:bodyPr/>
        <a:lstStyle/>
        <a:p>
          <a:endParaRPr lang="en-GB"/>
        </a:p>
      </dgm:t>
    </dgm:pt>
    <dgm:pt modelId="{3FC74E3A-824E-42E5-9C42-74A066AAD4C5}" type="pres">
      <dgm:prSet presAssocID="{1506FA24-BE10-4213-895E-B01A05F509A0}" presName="conn2-1" presStyleLbl="parChTrans1D2" presStyleIdx="3" presStyleCnt="5"/>
      <dgm:spPr/>
      <dgm:t>
        <a:bodyPr/>
        <a:lstStyle/>
        <a:p>
          <a:endParaRPr lang="en-GB"/>
        </a:p>
      </dgm:t>
    </dgm:pt>
    <dgm:pt modelId="{4D87F9F8-450C-4F75-98D9-3C31C39AF9EA}" type="pres">
      <dgm:prSet presAssocID="{1506FA24-BE10-4213-895E-B01A05F509A0}" presName="connTx" presStyleLbl="parChTrans1D2" presStyleIdx="3" presStyleCnt="5"/>
      <dgm:spPr/>
      <dgm:t>
        <a:bodyPr/>
        <a:lstStyle/>
        <a:p>
          <a:endParaRPr lang="en-GB"/>
        </a:p>
      </dgm:t>
    </dgm:pt>
    <dgm:pt modelId="{760F6F64-D4FC-4B4C-AC05-A40F286E121F}" type="pres">
      <dgm:prSet presAssocID="{AE5D5CEE-9C34-4E37-9B6E-9B8E0CFE28DE}" presName="root2" presStyleCnt="0"/>
      <dgm:spPr/>
      <dgm:t>
        <a:bodyPr/>
        <a:lstStyle/>
        <a:p>
          <a:endParaRPr lang="en-GB"/>
        </a:p>
      </dgm:t>
    </dgm:pt>
    <dgm:pt modelId="{7563B312-3FDF-4948-BA03-0CC0D427C61A}" type="pres">
      <dgm:prSet presAssocID="{AE5D5CEE-9C34-4E37-9B6E-9B8E0CFE28DE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7523BBB-A573-4BB9-AF0A-B358E1CF9F5E}" type="pres">
      <dgm:prSet presAssocID="{AE5D5CEE-9C34-4E37-9B6E-9B8E0CFE28DE}" presName="level3hierChild" presStyleCnt="0"/>
      <dgm:spPr/>
      <dgm:t>
        <a:bodyPr/>
        <a:lstStyle/>
        <a:p>
          <a:endParaRPr lang="en-GB"/>
        </a:p>
      </dgm:t>
    </dgm:pt>
    <dgm:pt modelId="{462AADB8-C615-4FF0-9F1E-02A57ED5CCEA}" type="pres">
      <dgm:prSet presAssocID="{8133D3AB-0D87-4291-B069-90365F098505}" presName="conn2-1" presStyleLbl="parChTrans1D2" presStyleIdx="4" presStyleCnt="5"/>
      <dgm:spPr/>
      <dgm:t>
        <a:bodyPr/>
        <a:lstStyle/>
        <a:p>
          <a:endParaRPr lang="en-GB"/>
        </a:p>
      </dgm:t>
    </dgm:pt>
    <dgm:pt modelId="{8BA9F8E6-FA5A-4D10-8131-FB3BE391C741}" type="pres">
      <dgm:prSet presAssocID="{8133D3AB-0D87-4291-B069-90365F098505}" presName="connTx" presStyleLbl="parChTrans1D2" presStyleIdx="4" presStyleCnt="5"/>
      <dgm:spPr/>
      <dgm:t>
        <a:bodyPr/>
        <a:lstStyle/>
        <a:p>
          <a:endParaRPr lang="en-GB"/>
        </a:p>
      </dgm:t>
    </dgm:pt>
    <dgm:pt modelId="{E3FF9A1F-AE5E-4AA2-AE1C-8176D1140B9C}" type="pres">
      <dgm:prSet presAssocID="{74708E37-59D0-4D2F-ACA0-E8D4A8B026C6}" presName="root2" presStyleCnt="0"/>
      <dgm:spPr/>
      <dgm:t>
        <a:bodyPr/>
        <a:lstStyle/>
        <a:p>
          <a:endParaRPr lang="en-GB"/>
        </a:p>
      </dgm:t>
    </dgm:pt>
    <dgm:pt modelId="{61FBD7B7-3D03-4D63-AD60-5C0F25E98850}" type="pres">
      <dgm:prSet presAssocID="{74708E37-59D0-4D2F-ACA0-E8D4A8B026C6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0BD96D-1D28-49BC-BCC2-1DBD62EF3568}" type="pres">
      <dgm:prSet presAssocID="{74708E37-59D0-4D2F-ACA0-E8D4A8B026C6}" presName="level3hierChild" presStyleCnt="0"/>
      <dgm:spPr/>
      <dgm:t>
        <a:bodyPr/>
        <a:lstStyle/>
        <a:p>
          <a:endParaRPr lang="en-GB"/>
        </a:p>
      </dgm:t>
    </dgm:pt>
  </dgm:ptLst>
  <dgm:cxnLst>
    <dgm:cxn modelId="{4A5E61AD-4A3A-4DBD-A016-2EA883065EAB}" type="presOf" srcId="{1506FA24-BE10-4213-895E-B01A05F509A0}" destId="{4D87F9F8-450C-4F75-98D9-3C31C39AF9EA}" srcOrd="1" destOrd="0" presId="urn:microsoft.com/office/officeart/2005/8/layout/hierarchy2"/>
    <dgm:cxn modelId="{698D224B-CBBD-41DA-A562-A2F6606771FB}" srcId="{36445572-1A24-4543-B600-2596FB82DDA9}" destId="{74708E37-59D0-4D2F-ACA0-E8D4A8B026C6}" srcOrd="4" destOrd="0" parTransId="{8133D3AB-0D87-4291-B069-90365F098505}" sibTransId="{0A116444-12B9-4039-9302-8867D7FA2CF1}"/>
    <dgm:cxn modelId="{F2C6DAF7-A652-4DBC-8F63-1AD433E4CE25}" type="presOf" srcId="{1214D291-077D-4D53-A2A0-D775C18EA09E}" destId="{A53149C8-BDD9-4756-8A5F-0BE89FC4B457}" srcOrd="0" destOrd="0" presId="urn:microsoft.com/office/officeart/2005/8/layout/hierarchy2"/>
    <dgm:cxn modelId="{A668AC44-99CA-49DE-A10F-07665EEDE44D}" type="presOf" srcId="{1506FA24-BE10-4213-895E-B01A05F509A0}" destId="{3FC74E3A-824E-42E5-9C42-74A066AAD4C5}" srcOrd="0" destOrd="0" presId="urn:microsoft.com/office/officeart/2005/8/layout/hierarchy2"/>
    <dgm:cxn modelId="{DA81C165-1874-459C-B2A1-B7B3554C7B9A}" srcId="{36445572-1A24-4543-B600-2596FB82DDA9}" destId="{508E1C31-0588-4AD0-BBEE-2953BECE1F5E}" srcOrd="1" destOrd="0" parTransId="{482B9D58-A691-42ED-994F-A201EC92A944}" sibTransId="{20F86832-A655-4011-97E4-A6F9FF458068}"/>
    <dgm:cxn modelId="{42178995-8DE6-432C-81E2-AFB51409E6ED}" type="presOf" srcId="{6AE457DC-C455-4759-9804-CB6CD3FA2AB8}" destId="{D5D3B660-D3DF-4CF8-B757-6C2FD8759643}" srcOrd="1" destOrd="0" presId="urn:microsoft.com/office/officeart/2005/8/layout/hierarchy2"/>
    <dgm:cxn modelId="{945BAFEB-78D2-41D5-8875-A84941EE1F25}" type="presOf" srcId="{8133D3AB-0D87-4291-B069-90365F098505}" destId="{8BA9F8E6-FA5A-4D10-8131-FB3BE391C741}" srcOrd="1" destOrd="0" presId="urn:microsoft.com/office/officeart/2005/8/layout/hierarchy2"/>
    <dgm:cxn modelId="{E2B6ECC0-FA5B-4AD8-B201-8CBA70195C26}" type="presOf" srcId="{6AE457DC-C455-4759-9804-CB6CD3FA2AB8}" destId="{BFB58A1B-A994-4515-BF2D-190445C9FCDC}" srcOrd="0" destOrd="0" presId="urn:microsoft.com/office/officeart/2005/8/layout/hierarchy2"/>
    <dgm:cxn modelId="{6CE44667-F609-411A-8EC6-C90BD956C3D8}" type="presOf" srcId="{37A42F65-950C-45A1-8F96-F4A424C27600}" destId="{DE928A16-9576-4499-87BB-23D7C7CBFCFE}" srcOrd="0" destOrd="0" presId="urn:microsoft.com/office/officeart/2005/8/layout/hierarchy2"/>
    <dgm:cxn modelId="{F9B82825-6506-46F3-9182-136D94F5D0E7}" type="presOf" srcId="{482B9D58-A691-42ED-994F-A201EC92A944}" destId="{24679CAC-7C67-4D18-8B4B-97160F16CCE0}" srcOrd="0" destOrd="0" presId="urn:microsoft.com/office/officeart/2005/8/layout/hierarchy2"/>
    <dgm:cxn modelId="{B93889D2-F21D-43B1-8C79-F741AEFE097D}" type="presOf" srcId="{508E1C31-0588-4AD0-BBEE-2953BECE1F5E}" destId="{2068580A-A132-4D22-90B7-E723AB8223DA}" srcOrd="0" destOrd="0" presId="urn:microsoft.com/office/officeart/2005/8/layout/hierarchy2"/>
    <dgm:cxn modelId="{C7CC3CB0-5038-43A4-9DD0-1763A1B98839}" srcId="{37A42F65-950C-45A1-8F96-F4A424C27600}" destId="{36445572-1A24-4543-B600-2596FB82DDA9}" srcOrd="0" destOrd="0" parTransId="{63757E5E-07AD-4B7B-B17E-F74C8433E161}" sibTransId="{F8B98E9D-C643-426B-A4DE-D4EB68EA4FA1}"/>
    <dgm:cxn modelId="{8F08F8FF-5E89-4687-996E-0A98B08F9C99}" type="presOf" srcId="{8133D3AB-0D87-4291-B069-90365F098505}" destId="{462AADB8-C615-4FF0-9F1E-02A57ED5CCEA}" srcOrd="0" destOrd="0" presId="urn:microsoft.com/office/officeart/2005/8/layout/hierarchy2"/>
    <dgm:cxn modelId="{76805F23-DD42-4F1A-8ABD-89A69EBF07B1}" type="presOf" srcId="{79AD821C-03FE-4283-9118-20E5AB2FE435}" destId="{7601FA82-0CF6-44B0-8C04-8F9422A7E58B}" srcOrd="0" destOrd="0" presId="urn:microsoft.com/office/officeart/2005/8/layout/hierarchy2"/>
    <dgm:cxn modelId="{16AA8366-0215-4344-A447-220A2ED17403}" type="presOf" srcId="{7D81FBAA-2E44-48BC-AB38-A54DA9FAAD4A}" destId="{26222697-B3E1-425A-896C-026C575B69DD}" srcOrd="0" destOrd="0" presId="urn:microsoft.com/office/officeart/2005/8/layout/hierarchy2"/>
    <dgm:cxn modelId="{BF403477-4821-45A0-A8BC-3198280050C8}" type="presOf" srcId="{79AD821C-03FE-4283-9118-20E5AB2FE435}" destId="{ADE825FA-75EE-4F3C-9886-763AD1FD78AA}" srcOrd="1" destOrd="0" presId="urn:microsoft.com/office/officeart/2005/8/layout/hierarchy2"/>
    <dgm:cxn modelId="{70416AA5-E512-4707-9F96-45972F096C01}" type="presOf" srcId="{74708E37-59D0-4D2F-ACA0-E8D4A8B026C6}" destId="{61FBD7B7-3D03-4D63-AD60-5C0F25E98850}" srcOrd="0" destOrd="0" presId="urn:microsoft.com/office/officeart/2005/8/layout/hierarchy2"/>
    <dgm:cxn modelId="{4E773C57-63C0-4F4A-A526-CE92EEB3A6E5}" type="presOf" srcId="{482B9D58-A691-42ED-994F-A201EC92A944}" destId="{46626F24-E0A6-4DB5-8139-9601A99C978E}" srcOrd="1" destOrd="0" presId="urn:microsoft.com/office/officeart/2005/8/layout/hierarchy2"/>
    <dgm:cxn modelId="{2242887E-A3E3-41CA-9E59-43482D27F8E9}" srcId="{36445572-1A24-4543-B600-2596FB82DDA9}" destId="{AE5D5CEE-9C34-4E37-9B6E-9B8E0CFE28DE}" srcOrd="3" destOrd="0" parTransId="{1506FA24-BE10-4213-895E-B01A05F509A0}" sibTransId="{98C9425E-F063-4A0D-A985-4F1FBBCD58A5}"/>
    <dgm:cxn modelId="{40A30E07-930E-4331-B35D-C7EEE47DDDA5}" srcId="{36445572-1A24-4543-B600-2596FB82DDA9}" destId="{1214D291-077D-4D53-A2A0-D775C18EA09E}" srcOrd="0" destOrd="0" parTransId="{6AE457DC-C455-4759-9804-CB6CD3FA2AB8}" sibTransId="{55DE7B7E-96B8-454F-853E-D93C16BFBDE1}"/>
    <dgm:cxn modelId="{5A84F4AB-76AC-4BE3-B622-A8BA54EA2C3C}" srcId="{36445572-1A24-4543-B600-2596FB82DDA9}" destId="{7D81FBAA-2E44-48BC-AB38-A54DA9FAAD4A}" srcOrd="2" destOrd="0" parTransId="{79AD821C-03FE-4283-9118-20E5AB2FE435}" sibTransId="{09401708-C3FA-4FE6-A55D-0316D79B72E9}"/>
    <dgm:cxn modelId="{26C42579-E99F-439B-B7B3-0E7EFB4117F9}" type="presOf" srcId="{36445572-1A24-4543-B600-2596FB82DDA9}" destId="{2652D2EE-CE28-4FD4-91DC-134CD1F9035D}" srcOrd="0" destOrd="0" presId="urn:microsoft.com/office/officeart/2005/8/layout/hierarchy2"/>
    <dgm:cxn modelId="{A69CB559-BCBA-4A38-8D7C-044AE1E5C310}" type="presOf" srcId="{AE5D5CEE-9C34-4E37-9B6E-9B8E0CFE28DE}" destId="{7563B312-3FDF-4948-BA03-0CC0D427C61A}" srcOrd="0" destOrd="0" presId="urn:microsoft.com/office/officeart/2005/8/layout/hierarchy2"/>
    <dgm:cxn modelId="{D93E6FDB-CD73-4D0D-8C9E-A36F660443A7}" type="presParOf" srcId="{DE928A16-9576-4499-87BB-23D7C7CBFCFE}" destId="{519AF9E4-3528-408C-864B-9848B7853534}" srcOrd="0" destOrd="0" presId="urn:microsoft.com/office/officeart/2005/8/layout/hierarchy2"/>
    <dgm:cxn modelId="{37C37800-7CC9-4044-8997-15231A8AA30C}" type="presParOf" srcId="{519AF9E4-3528-408C-864B-9848B7853534}" destId="{2652D2EE-CE28-4FD4-91DC-134CD1F9035D}" srcOrd="0" destOrd="0" presId="urn:microsoft.com/office/officeart/2005/8/layout/hierarchy2"/>
    <dgm:cxn modelId="{EF9FAAA5-3A6A-481B-A953-5F7C714EDFC9}" type="presParOf" srcId="{519AF9E4-3528-408C-864B-9848B7853534}" destId="{74041003-B6B9-4251-AA4A-532C02586E2A}" srcOrd="1" destOrd="0" presId="urn:microsoft.com/office/officeart/2005/8/layout/hierarchy2"/>
    <dgm:cxn modelId="{C29F3863-AA29-4F07-9634-8F18669C99D4}" type="presParOf" srcId="{74041003-B6B9-4251-AA4A-532C02586E2A}" destId="{BFB58A1B-A994-4515-BF2D-190445C9FCDC}" srcOrd="0" destOrd="0" presId="urn:microsoft.com/office/officeart/2005/8/layout/hierarchy2"/>
    <dgm:cxn modelId="{6678AA88-0C25-4F08-8078-490232EC1011}" type="presParOf" srcId="{BFB58A1B-A994-4515-BF2D-190445C9FCDC}" destId="{D5D3B660-D3DF-4CF8-B757-6C2FD8759643}" srcOrd="0" destOrd="0" presId="urn:microsoft.com/office/officeart/2005/8/layout/hierarchy2"/>
    <dgm:cxn modelId="{6E2F99AE-1D4C-4F1F-A967-E729925087DF}" type="presParOf" srcId="{74041003-B6B9-4251-AA4A-532C02586E2A}" destId="{F9BC87F7-0E81-4400-A0B0-C374377DAB76}" srcOrd="1" destOrd="0" presId="urn:microsoft.com/office/officeart/2005/8/layout/hierarchy2"/>
    <dgm:cxn modelId="{FF8B8E1C-898D-48E5-BB4D-6240A8A4592C}" type="presParOf" srcId="{F9BC87F7-0E81-4400-A0B0-C374377DAB76}" destId="{A53149C8-BDD9-4756-8A5F-0BE89FC4B457}" srcOrd="0" destOrd="0" presId="urn:microsoft.com/office/officeart/2005/8/layout/hierarchy2"/>
    <dgm:cxn modelId="{3EF4E9F8-07F9-4AAB-B749-550DFFB00EE8}" type="presParOf" srcId="{F9BC87F7-0E81-4400-A0B0-C374377DAB76}" destId="{CC7EBA7B-8087-4E20-BD34-3E9BBAD36D1A}" srcOrd="1" destOrd="0" presId="urn:microsoft.com/office/officeart/2005/8/layout/hierarchy2"/>
    <dgm:cxn modelId="{FE976799-06F0-4901-9425-75B8C4629710}" type="presParOf" srcId="{74041003-B6B9-4251-AA4A-532C02586E2A}" destId="{24679CAC-7C67-4D18-8B4B-97160F16CCE0}" srcOrd="2" destOrd="0" presId="urn:microsoft.com/office/officeart/2005/8/layout/hierarchy2"/>
    <dgm:cxn modelId="{3E76633A-6401-40DE-BD5D-5B6E1DB92F97}" type="presParOf" srcId="{24679CAC-7C67-4D18-8B4B-97160F16CCE0}" destId="{46626F24-E0A6-4DB5-8139-9601A99C978E}" srcOrd="0" destOrd="0" presId="urn:microsoft.com/office/officeart/2005/8/layout/hierarchy2"/>
    <dgm:cxn modelId="{D5F1166D-78A8-4B9E-B593-E6802E32239E}" type="presParOf" srcId="{74041003-B6B9-4251-AA4A-532C02586E2A}" destId="{A184563A-37BF-4C2A-96D7-2B820C80DACE}" srcOrd="3" destOrd="0" presId="urn:microsoft.com/office/officeart/2005/8/layout/hierarchy2"/>
    <dgm:cxn modelId="{F4F3F5DB-C22F-4925-A6F4-BF9CD877FD43}" type="presParOf" srcId="{A184563A-37BF-4C2A-96D7-2B820C80DACE}" destId="{2068580A-A132-4D22-90B7-E723AB8223DA}" srcOrd="0" destOrd="0" presId="urn:microsoft.com/office/officeart/2005/8/layout/hierarchy2"/>
    <dgm:cxn modelId="{9759195D-23EE-4D1E-8C36-9A33D21BC478}" type="presParOf" srcId="{A184563A-37BF-4C2A-96D7-2B820C80DACE}" destId="{1772CD16-0C95-4036-B3DA-4387F1D01013}" srcOrd="1" destOrd="0" presId="urn:microsoft.com/office/officeart/2005/8/layout/hierarchy2"/>
    <dgm:cxn modelId="{1C1997DF-92B3-4EE8-B112-B259C00D0D26}" type="presParOf" srcId="{74041003-B6B9-4251-AA4A-532C02586E2A}" destId="{7601FA82-0CF6-44B0-8C04-8F9422A7E58B}" srcOrd="4" destOrd="0" presId="urn:microsoft.com/office/officeart/2005/8/layout/hierarchy2"/>
    <dgm:cxn modelId="{B2F337FC-E10F-4E3F-9754-71F21EDFAC80}" type="presParOf" srcId="{7601FA82-0CF6-44B0-8C04-8F9422A7E58B}" destId="{ADE825FA-75EE-4F3C-9886-763AD1FD78AA}" srcOrd="0" destOrd="0" presId="urn:microsoft.com/office/officeart/2005/8/layout/hierarchy2"/>
    <dgm:cxn modelId="{C400D313-A4C2-45B6-810E-649602F29A81}" type="presParOf" srcId="{74041003-B6B9-4251-AA4A-532C02586E2A}" destId="{5598D385-240F-487E-A031-AAD6D3089CDF}" srcOrd="5" destOrd="0" presId="urn:microsoft.com/office/officeart/2005/8/layout/hierarchy2"/>
    <dgm:cxn modelId="{C7EDEC24-FFF2-4678-A2EA-9E8A907889D8}" type="presParOf" srcId="{5598D385-240F-487E-A031-AAD6D3089CDF}" destId="{26222697-B3E1-425A-896C-026C575B69DD}" srcOrd="0" destOrd="0" presId="urn:microsoft.com/office/officeart/2005/8/layout/hierarchy2"/>
    <dgm:cxn modelId="{0F3A9C85-BDF3-4D04-8525-C47BC3292965}" type="presParOf" srcId="{5598D385-240F-487E-A031-AAD6D3089CDF}" destId="{3108F4D6-3140-410E-9967-6C383140998F}" srcOrd="1" destOrd="0" presId="urn:microsoft.com/office/officeart/2005/8/layout/hierarchy2"/>
    <dgm:cxn modelId="{4458465A-D997-47C0-A027-2FB2D85BFDB6}" type="presParOf" srcId="{74041003-B6B9-4251-AA4A-532C02586E2A}" destId="{3FC74E3A-824E-42E5-9C42-74A066AAD4C5}" srcOrd="6" destOrd="0" presId="urn:microsoft.com/office/officeart/2005/8/layout/hierarchy2"/>
    <dgm:cxn modelId="{F010E33C-487A-4996-AC04-7E3DC772DFB5}" type="presParOf" srcId="{3FC74E3A-824E-42E5-9C42-74A066AAD4C5}" destId="{4D87F9F8-450C-4F75-98D9-3C31C39AF9EA}" srcOrd="0" destOrd="0" presId="urn:microsoft.com/office/officeart/2005/8/layout/hierarchy2"/>
    <dgm:cxn modelId="{0D3678FF-A822-47D5-B07B-2DFBFCB34104}" type="presParOf" srcId="{74041003-B6B9-4251-AA4A-532C02586E2A}" destId="{760F6F64-D4FC-4B4C-AC05-A40F286E121F}" srcOrd="7" destOrd="0" presId="urn:microsoft.com/office/officeart/2005/8/layout/hierarchy2"/>
    <dgm:cxn modelId="{0194260C-9DEF-40D9-9BDB-462CE38B68EB}" type="presParOf" srcId="{760F6F64-D4FC-4B4C-AC05-A40F286E121F}" destId="{7563B312-3FDF-4948-BA03-0CC0D427C61A}" srcOrd="0" destOrd="0" presId="urn:microsoft.com/office/officeart/2005/8/layout/hierarchy2"/>
    <dgm:cxn modelId="{7D852757-7B0F-4C68-BD49-DC48A38F4727}" type="presParOf" srcId="{760F6F64-D4FC-4B4C-AC05-A40F286E121F}" destId="{17523BBB-A573-4BB9-AF0A-B358E1CF9F5E}" srcOrd="1" destOrd="0" presId="urn:microsoft.com/office/officeart/2005/8/layout/hierarchy2"/>
    <dgm:cxn modelId="{DD9234E3-2093-43D5-89B3-9620799BCDCD}" type="presParOf" srcId="{74041003-B6B9-4251-AA4A-532C02586E2A}" destId="{462AADB8-C615-4FF0-9F1E-02A57ED5CCEA}" srcOrd="8" destOrd="0" presId="urn:microsoft.com/office/officeart/2005/8/layout/hierarchy2"/>
    <dgm:cxn modelId="{5B0FD9FF-181D-4552-AB90-2FE993639191}" type="presParOf" srcId="{462AADB8-C615-4FF0-9F1E-02A57ED5CCEA}" destId="{8BA9F8E6-FA5A-4D10-8131-FB3BE391C741}" srcOrd="0" destOrd="0" presId="urn:microsoft.com/office/officeart/2005/8/layout/hierarchy2"/>
    <dgm:cxn modelId="{9EF8D60E-238D-4C6D-86C5-E4DF63C37EF9}" type="presParOf" srcId="{74041003-B6B9-4251-AA4A-532C02586E2A}" destId="{E3FF9A1F-AE5E-4AA2-AE1C-8176D1140B9C}" srcOrd="9" destOrd="0" presId="urn:microsoft.com/office/officeart/2005/8/layout/hierarchy2"/>
    <dgm:cxn modelId="{9235EC82-CD1A-4FC4-A7F2-170BEB9DAA2C}" type="presParOf" srcId="{E3FF9A1F-AE5E-4AA2-AE1C-8176D1140B9C}" destId="{61FBD7B7-3D03-4D63-AD60-5C0F25E98850}" srcOrd="0" destOrd="0" presId="urn:microsoft.com/office/officeart/2005/8/layout/hierarchy2"/>
    <dgm:cxn modelId="{770EE699-B58F-4A70-B4E1-DD77C7D800BA}" type="presParOf" srcId="{E3FF9A1F-AE5E-4AA2-AE1C-8176D1140B9C}" destId="{890BD96D-1D28-49BC-BCC2-1DBD62EF3568}" srcOrd="1" destOrd="0" presId="urn:microsoft.com/office/officeart/2005/8/layout/hierarchy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A42F65-950C-45A1-8F96-F4A424C27600}" type="doc">
      <dgm:prSet loTypeId="urn:microsoft.com/office/officeart/2005/8/layout/hierarchy2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GB"/>
        </a:p>
      </dgm:t>
    </dgm:pt>
    <dgm:pt modelId="{36445572-1A24-4543-B600-2596FB82DDA9}">
      <dgm:prSet phldrT="[Text]"/>
      <dgm:spPr/>
      <dgm:t>
        <a:bodyPr/>
        <a:lstStyle/>
        <a:p>
          <a:r>
            <a:rPr lang="en-GB" dirty="0" smtClean="0"/>
            <a:t>Leucocytes</a:t>
          </a:r>
        </a:p>
        <a:p>
          <a:r>
            <a:rPr lang="en-GB" dirty="0" smtClean="0"/>
            <a:t>(WBC’s)</a:t>
          </a:r>
          <a:endParaRPr lang="en-GB" dirty="0"/>
        </a:p>
      </dgm:t>
    </dgm:pt>
    <dgm:pt modelId="{63757E5E-07AD-4B7B-B17E-F74C8433E161}" type="parTrans" cxnId="{C7CC3CB0-5038-43A4-9DD0-1763A1B98839}">
      <dgm:prSet/>
      <dgm:spPr/>
      <dgm:t>
        <a:bodyPr/>
        <a:lstStyle/>
        <a:p>
          <a:endParaRPr lang="en-GB"/>
        </a:p>
      </dgm:t>
    </dgm:pt>
    <dgm:pt modelId="{F8B98E9D-C643-426B-A4DE-D4EB68EA4FA1}" type="sibTrans" cxnId="{C7CC3CB0-5038-43A4-9DD0-1763A1B98839}">
      <dgm:prSet/>
      <dgm:spPr/>
      <dgm:t>
        <a:bodyPr/>
        <a:lstStyle/>
        <a:p>
          <a:endParaRPr lang="en-GB"/>
        </a:p>
      </dgm:t>
    </dgm:pt>
    <dgm:pt modelId="{1214D291-077D-4D53-A2A0-D775C18EA09E}">
      <dgm:prSet/>
      <dgm:spPr/>
      <dgm:t>
        <a:bodyPr/>
        <a:lstStyle/>
        <a:p>
          <a:r>
            <a:rPr lang="en-GB" dirty="0" smtClean="0"/>
            <a:t>Lymphocyte</a:t>
          </a:r>
          <a:endParaRPr lang="en-GB" dirty="0"/>
        </a:p>
      </dgm:t>
    </dgm:pt>
    <dgm:pt modelId="{6AE457DC-C455-4759-9804-CB6CD3FA2AB8}" type="parTrans" cxnId="{40A30E07-930E-4331-B35D-C7EEE47DDDA5}">
      <dgm:prSet/>
      <dgm:spPr/>
      <dgm:t>
        <a:bodyPr/>
        <a:lstStyle/>
        <a:p>
          <a:endParaRPr lang="en-GB"/>
        </a:p>
      </dgm:t>
    </dgm:pt>
    <dgm:pt modelId="{55DE7B7E-96B8-454F-853E-D93C16BFBDE1}" type="sibTrans" cxnId="{40A30E07-930E-4331-B35D-C7EEE47DDDA5}">
      <dgm:prSet/>
      <dgm:spPr/>
      <dgm:t>
        <a:bodyPr/>
        <a:lstStyle/>
        <a:p>
          <a:endParaRPr lang="en-GB"/>
        </a:p>
      </dgm:t>
    </dgm:pt>
    <dgm:pt modelId="{508E1C31-0588-4AD0-BBEE-2953BECE1F5E}">
      <dgm:prSet/>
      <dgm:spPr/>
      <dgm:t>
        <a:bodyPr/>
        <a:lstStyle/>
        <a:p>
          <a:r>
            <a:rPr lang="en-GB" dirty="0" err="1" smtClean="0"/>
            <a:t>Monocyte</a:t>
          </a:r>
          <a:endParaRPr lang="en-GB" dirty="0" smtClean="0"/>
        </a:p>
        <a:p>
          <a:r>
            <a:rPr lang="en-GB" dirty="0" smtClean="0"/>
            <a:t>(</a:t>
          </a:r>
          <a:r>
            <a:rPr lang="en-GB" dirty="0" err="1" smtClean="0"/>
            <a:t>Phagocytosis</a:t>
          </a:r>
          <a:r>
            <a:rPr lang="en-GB" dirty="0" smtClean="0"/>
            <a:t>)</a:t>
          </a:r>
          <a:endParaRPr lang="en-GB" dirty="0"/>
        </a:p>
      </dgm:t>
    </dgm:pt>
    <dgm:pt modelId="{482B9D58-A691-42ED-994F-A201EC92A944}" type="parTrans" cxnId="{DA81C165-1874-459C-B2A1-B7B3554C7B9A}">
      <dgm:prSet/>
      <dgm:spPr/>
      <dgm:t>
        <a:bodyPr/>
        <a:lstStyle/>
        <a:p>
          <a:endParaRPr lang="en-GB"/>
        </a:p>
      </dgm:t>
    </dgm:pt>
    <dgm:pt modelId="{20F86832-A655-4011-97E4-A6F9FF458068}" type="sibTrans" cxnId="{DA81C165-1874-459C-B2A1-B7B3554C7B9A}">
      <dgm:prSet/>
      <dgm:spPr/>
      <dgm:t>
        <a:bodyPr/>
        <a:lstStyle/>
        <a:p>
          <a:endParaRPr lang="en-GB"/>
        </a:p>
      </dgm:t>
    </dgm:pt>
    <dgm:pt modelId="{7D81FBAA-2E44-48BC-AB38-A54DA9FAAD4A}">
      <dgm:prSet/>
      <dgm:spPr/>
      <dgm:t>
        <a:bodyPr/>
        <a:lstStyle/>
        <a:p>
          <a:r>
            <a:rPr lang="en-GB" dirty="0" err="1" smtClean="0"/>
            <a:t>Neutrophil</a:t>
          </a:r>
          <a:endParaRPr lang="en-GB" dirty="0" smtClean="0"/>
        </a:p>
        <a:p>
          <a:r>
            <a:rPr lang="en-GB" dirty="0" smtClean="0"/>
            <a:t>(</a:t>
          </a:r>
          <a:r>
            <a:rPr lang="en-GB" dirty="0" err="1" smtClean="0"/>
            <a:t>Phagocytosis</a:t>
          </a:r>
          <a:r>
            <a:rPr lang="en-GB" dirty="0" smtClean="0"/>
            <a:t>)</a:t>
          </a:r>
          <a:endParaRPr lang="en-GB" dirty="0"/>
        </a:p>
      </dgm:t>
    </dgm:pt>
    <dgm:pt modelId="{79AD821C-03FE-4283-9118-20E5AB2FE435}" type="parTrans" cxnId="{5A84F4AB-76AC-4BE3-B622-A8BA54EA2C3C}">
      <dgm:prSet/>
      <dgm:spPr/>
      <dgm:t>
        <a:bodyPr/>
        <a:lstStyle/>
        <a:p>
          <a:endParaRPr lang="en-GB"/>
        </a:p>
      </dgm:t>
    </dgm:pt>
    <dgm:pt modelId="{09401708-C3FA-4FE6-A55D-0316D79B72E9}" type="sibTrans" cxnId="{5A84F4AB-76AC-4BE3-B622-A8BA54EA2C3C}">
      <dgm:prSet/>
      <dgm:spPr/>
      <dgm:t>
        <a:bodyPr/>
        <a:lstStyle/>
        <a:p>
          <a:endParaRPr lang="en-GB"/>
        </a:p>
      </dgm:t>
    </dgm:pt>
    <dgm:pt modelId="{AE5D5CEE-9C34-4E37-9B6E-9B8E0CFE28DE}">
      <dgm:prSet/>
      <dgm:spPr/>
      <dgm:t>
        <a:bodyPr/>
        <a:lstStyle/>
        <a:p>
          <a:r>
            <a:rPr lang="en-GB" dirty="0" err="1" smtClean="0"/>
            <a:t>Eosinophil</a:t>
          </a:r>
          <a:endParaRPr lang="en-GB" dirty="0" smtClean="0"/>
        </a:p>
        <a:p>
          <a:r>
            <a:rPr lang="en-GB" dirty="0" smtClean="0"/>
            <a:t>(Allergic Reactions)</a:t>
          </a:r>
          <a:endParaRPr lang="en-GB" dirty="0"/>
        </a:p>
      </dgm:t>
    </dgm:pt>
    <dgm:pt modelId="{1506FA24-BE10-4213-895E-B01A05F509A0}" type="parTrans" cxnId="{2242887E-A3E3-41CA-9E59-43482D27F8E9}">
      <dgm:prSet/>
      <dgm:spPr/>
      <dgm:t>
        <a:bodyPr/>
        <a:lstStyle/>
        <a:p>
          <a:endParaRPr lang="en-GB"/>
        </a:p>
      </dgm:t>
    </dgm:pt>
    <dgm:pt modelId="{98C9425E-F063-4A0D-A985-4F1FBBCD58A5}" type="sibTrans" cxnId="{2242887E-A3E3-41CA-9E59-43482D27F8E9}">
      <dgm:prSet/>
      <dgm:spPr/>
      <dgm:t>
        <a:bodyPr/>
        <a:lstStyle/>
        <a:p>
          <a:endParaRPr lang="en-GB"/>
        </a:p>
      </dgm:t>
    </dgm:pt>
    <dgm:pt modelId="{74708E37-59D0-4D2F-ACA0-E8D4A8B026C6}">
      <dgm:prSet/>
      <dgm:spPr/>
      <dgm:t>
        <a:bodyPr/>
        <a:lstStyle/>
        <a:p>
          <a:r>
            <a:rPr lang="en-GB" dirty="0" err="1" smtClean="0"/>
            <a:t>Basophil</a:t>
          </a:r>
          <a:endParaRPr lang="en-GB" dirty="0" smtClean="0"/>
        </a:p>
        <a:p>
          <a:r>
            <a:rPr lang="en-GB" dirty="0" smtClean="0"/>
            <a:t>(Inflammation)</a:t>
          </a:r>
          <a:endParaRPr lang="en-GB" dirty="0"/>
        </a:p>
      </dgm:t>
    </dgm:pt>
    <dgm:pt modelId="{8133D3AB-0D87-4291-B069-90365F098505}" type="parTrans" cxnId="{698D224B-CBBD-41DA-A562-A2F6606771FB}">
      <dgm:prSet/>
      <dgm:spPr/>
      <dgm:t>
        <a:bodyPr/>
        <a:lstStyle/>
        <a:p>
          <a:endParaRPr lang="en-GB"/>
        </a:p>
      </dgm:t>
    </dgm:pt>
    <dgm:pt modelId="{0A116444-12B9-4039-9302-8867D7FA2CF1}" type="sibTrans" cxnId="{698D224B-CBBD-41DA-A562-A2F6606771FB}">
      <dgm:prSet/>
      <dgm:spPr/>
      <dgm:t>
        <a:bodyPr/>
        <a:lstStyle/>
        <a:p>
          <a:endParaRPr lang="en-GB"/>
        </a:p>
      </dgm:t>
    </dgm:pt>
    <dgm:pt modelId="{99DDEDC8-8915-46D5-9D4B-CCF972EDCC52}">
      <dgm:prSet/>
      <dgm:spPr/>
      <dgm:t>
        <a:bodyPr/>
        <a:lstStyle/>
        <a:p>
          <a:r>
            <a:rPr lang="en-GB" dirty="0" smtClean="0"/>
            <a:t>T Cell</a:t>
          </a:r>
        </a:p>
        <a:p>
          <a:r>
            <a:rPr lang="en-GB" dirty="0" smtClean="0"/>
            <a:t>?</a:t>
          </a:r>
          <a:endParaRPr lang="en-GB" dirty="0"/>
        </a:p>
      </dgm:t>
    </dgm:pt>
    <dgm:pt modelId="{FB15A8B6-C1A2-41E2-979C-A24CA05087C3}" type="parTrans" cxnId="{B5961AB1-3936-4A1B-B0AC-CD02850EC584}">
      <dgm:prSet/>
      <dgm:spPr/>
      <dgm:t>
        <a:bodyPr/>
        <a:lstStyle/>
        <a:p>
          <a:endParaRPr lang="en-GB"/>
        </a:p>
      </dgm:t>
    </dgm:pt>
    <dgm:pt modelId="{AD12CD71-7F13-4301-A120-C566E8CB4103}" type="sibTrans" cxnId="{B5961AB1-3936-4A1B-B0AC-CD02850EC584}">
      <dgm:prSet/>
      <dgm:spPr/>
      <dgm:t>
        <a:bodyPr/>
        <a:lstStyle/>
        <a:p>
          <a:endParaRPr lang="en-GB"/>
        </a:p>
      </dgm:t>
    </dgm:pt>
    <dgm:pt modelId="{D69C8219-E8EC-4239-84C9-06DA30A1F645}">
      <dgm:prSet/>
      <dgm:spPr/>
      <dgm:t>
        <a:bodyPr/>
        <a:lstStyle/>
        <a:p>
          <a:r>
            <a:rPr lang="en-GB" dirty="0" smtClean="0"/>
            <a:t>B Cell</a:t>
          </a:r>
        </a:p>
        <a:p>
          <a:r>
            <a:rPr lang="en-GB" dirty="0" smtClean="0"/>
            <a:t>?</a:t>
          </a:r>
          <a:endParaRPr lang="en-GB" dirty="0"/>
        </a:p>
      </dgm:t>
    </dgm:pt>
    <dgm:pt modelId="{D97E2E13-DE8F-47C9-AC99-21227FBFFEF9}" type="parTrans" cxnId="{5FBB652E-852D-44B9-A60C-30A59DA4413F}">
      <dgm:prSet/>
      <dgm:spPr/>
      <dgm:t>
        <a:bodyPr/>
        <a:lstStyle/>
        <a:p>
          <a:endParaRPr lang="en-GB"/>
        </a:p>
      </dgm:t>
    </dgm:pt>
    <dgm:pt modelId="{511F22C9-1C8D-4C45-9BFD-936B2FE5C1B1}" type="sibTrans" cxnId="{5FBB652E-852D-44B9-A60C-30A59DA4413F}">
      <dgm:prSet/>
      <dgm:spPr/>
      <dgm:t>
        <a:bodyPr/>
        <a:lstStyle/>
        <a:p>
          <a:endParaRPr lang="en-GB"/>
        </a:p>
      </dgm:t>
    </dgm:pt>
    <dgm:pt modelId="{4D86476C-13E2-4371-9724-02C0A37A5529}">
      <dgm:prSet/>
      <dgm:spPr/>
      <dgm:t>
        <a:bodyPr/>
        <a:lstStyle/>
        <a:p>
          <a:r>
            <a:rPr lang="en-GB" dirty="0" smtClean="0"/>
            <a:t>Natural Killer Cell</a:t>
          </a:r>
        </a:p>
        <a:p>
          <a:r>
            <a:rPr lang="en-GB" dirty="0" smtClean="0"/>
            <a:t>(Tumours or Virus infected cells)</a:t>
          </a:r>
          <a:endParaRPr lang="en-GB" dirty="0"/>
        </a:p>
      </dgm:t>
    </dgm:pt>
    <dgm:pt modelId="{6D4A31F0-F485-4C3C-BF01-02B50A2173A5}" type="parTrans" cxnId="{5ABAFA8E-F63A-46CF-BEB2-D1FC86140366}">
      <dgm:prSet/>
      <dgm:spPr/>
      <dgm:t>
        <a:bodyPr/>
        <a:lstStyle/>
        <a:p>
          <a:endParaRPr lang="en-GB"/>
        </a:p>
      </dgm:t>
    </dgm:pt>
    <dgm:pt modelId="{6C0AEB4E-3909-4BF4-A53A-E45667E4B025}" type="sibTrans" cxnId="{5ABAFA8E-F63A-46CF-BEB2-D1FC86140366}">
      <dgm:prSet/>
      <dgm:spPr/>
      <dgm:t>
        <a:bodyPr/>
        <a:lstStyle/>
        <a:p>
          <a:endParaRPr lang="en-GB"/>
        </a:p>
      </dgm:t>
    </dgm:pt>
    <dgm:pt modelId="{DE928A16-9576-4499-87BB-23D7C7CBFCFE}" type="pres">
      <dgm:prSet presAssocID="{37A42F65-950C-45A1-8F96-F4A424C27600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519AF9E4-3528-408C-864B-9848B7853534}" type="pres">
      <dgm:prSet presAssocID="{36445572-1A24-4543-B600-2596FB82DDA9}" presName="root1" presStyleCnt="0"/>
      <dgm:spPr/>
    </dgm:pt>
    <dgm:pt modelId="{2652D2EE-CE28-4FD4-91DC-134CD1F9035D}" type="pres">
      <dgm:prSet presAssocID="{36445572-1A24-4543-B600-2596FB82DDA9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4041003-B6B9-4251-AA4A-532C02586E2A}" type="pres">
      <dgm:prSet presAssocID="{36445572-1A24-4543-B600-2596FB82DDA9}" presName="level2hierChild" presStyleCnt="0"/>
      <dgm:spPr/>
    </dgm:pt>
    <dgm:pt modelId="{BFB58A1B-A994-4515-BF2D-190445C9FCDC}" type="pres">
      <dgm:prSet presAssocID="{6AE457DC-C455-4759-9804-CB6CD3FA2AB8}" presName="conn2-1" presStyleLbl="parChTrans1D2" presStyleIdx="0" presStyleCnt="5"/>
      <dgm:spPr/>
      <dgm:t>
        <a:bodyPr/>
        <a:lstStyle/>
        <a:p>
          <a:endParaRPr lang="en-GB"/>
        </a:p>
      </dgm:t>
    </dgm:pt>
    <dgm:pt modelId="{D5D3B660-D3DF-4CF8-B757-6C2FD8759643}" type="pres">
      <dgm:prSet presAssocID="{6AE457DC-C455-4759-9804-CB6CD3FA2AB8}" presName="connTx" presStyleLbl="parChTrans1D2" presStyleIdx="0" presStyleCnt="5"/>
      <dgm:spPr/>
      <dgm:t>
        <a:bodyPr/>
        <a:lstStyle/>
        <a:p>
          <a:endParaRPr lang="en-GB"/>
        </a:p>
      </dgm:t>
    </dgm:pt>
    <dgm:pt modelId="{F9BC87F7-0E81-4400-A0B0-C374377DAB76}" type="pres">
      <dgm:prSet presAssocID="{1214D291-077D-4D53-A2A0-D775C18EA09E}" presName="root2" presStyleCnt="0"/>
      <dgm:spPr/>
    </dgm:pt>
    <dgm:pt modelId="{A53149C8-BDD9-4756-8A5F-0BE89FC4B457}" type="pres">
      <dgm:prSet presAssocID="{1214D291-077D-4D53-A2A0-D775C18EA09E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C7EBA7B-8087-4E20-BD34-3E9BBAD36D1A}" type="pres">
      <dgm:prSet presAssocID="{1214D291-077D-4D53-A2A0-D775C18EA09E}" presName="level3hierChild" presStyleCnt="0"/>
      <dgm:spPr/>
    </dgm:pt>
    <dgm:pt modelId="{6F4416DC-0722-4994-83CE-273147A2BD9F}" type="pres">
      <dgm:prSet presAssocID="{FB15A8B6-C1A2-41E2-979C-A24CA05087C3}" presName="conn2-1" presStyleLbl="parChTrans1D3" presStyleIdx="0" presStyleCnt="3"/>
      <dgm:spPr/>
      <dgm:t>
        <a:bodyPr/>
        <a:lstStyle/>
        <a:p>
          <a:endParaRPr lang="en-GB"/>
        </a:p>
      </dgm:t>
    </dgm:pt>
    <dgm:pt modelId="{C0B617EA-9FAD-48D8-A71D-4C362BA7CF3C}" type="pres">
      <dgm:prSet presAssocID="{FB15A8B6-C1A2-41E2-979C-A24CA05087C3}" presName="connTx" presStyleLbl="parChTrans1D3" presStyleIdx="0" presStyleCnt="3"/>
      <dgm:spPr/>
      <dgm:t>
        <a:bodyPr/>
        <a:lstStyle/>
        <a:p>
          <a:endParaRPr lang="en-GB"/>
        </a:p>
      </dgm:t>
    </dgm:pt>
    <dgm:pt modelId="{7D7095D7-6280-477E-9FB0-F4E8F06A0E67}" type="pres">
      <dgm:prSet presAssocID="{99DDEDC8-8915-46D5-9D4B-CCF972EDCC52}" presName="root2" presStyleCnt="0"/>
      <dgm:spPr/>
    </dgm:pt>
    <dgm:pt modelId="{A4ECA7C3-51F5-4CD7-9DF2-C4A07902AE41}" type="pres">
      <dgm:prSet presAssocID="{99DDEDC8-8915-46D5-9D4B-CCF972EDCC52}" presName="LevelTwoTextNode" presStyleLbl="node3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B9D99C9-01C8-4DD5-AA88-7AE878A98517}" type="pres">
      <dgm:prSet presAssocID="{99DDEDC8-8915-46D5-9D4B-CCF972EDCC52}" presName="level3hierChild" presStyleCnt="0"/>
      <dgm:spPr/>
    </dgm:pt>
    <dgm:pt modelId="{DF790DD5-F8DC-41C2-BF72-B0977BDBEC65}" type="pres">
      <dgm:prSet presAssocID="{D97E2E13-DE8F-47C9-AC99-21227FBFFEF9}" presName="conn2-1" presStyleLbl="parChTrans1D3" presStyleIdx="1" presStyleCnt="3"/>
      <dgm:spPr/>
      <dgm:t>
        <a:bodyPr/>
        <a:lstStyle/>
        <a:p>
          <a:endParaRPr lang="en-GB"/>
        </a:p>
      </dgm:t>
    </dgm:pt>
    <dgm:pt modelId="{698EBF33-6A61-42AD-9C89-D348C27F8269}" type="pres">
      <dgm:prSet presAssocID="{D97E2E13-DE8F-47C9-AC99-21227FBFFEF9}" presName="connTx" presStyleLbl="parChTrans1D3" presStyleIdx="1" presStyleCnt="3"/>
      <dgm:spPr/>
      <dgm:t>
        <a:bodyPr/>
        <a:lstStyle/>
        <a:p>
          <a:endParaRPr lang="en-GB"/>
        </a:p>
      </dgm:t>
    </dgm:pt>
    <dgm:pt modelId="{7DA8CAE1-FDFD-4870-8AA3-BDD88460B593}" type="pres">
      <dgm:prSet presAssocID="{D69C8219-E8EC-4239-84C9-06DA30A1F645}" presName="root2" presStyleCnt="0"/>
      <dgm:spPr/>
    </dgm:pt>
    <dgm:pt modelId="{9CCFC94D-30B3-46D0-B53E-D47B5C50DE3D}" type="pres">
      <dgm:prSet presAssocID="{D69C8219-E8EC-4239-84C9-06DA30A1F645}" presName="LevelTwoTextNode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8C0EA1C-2CF8-487B-98CF-0FA3D382128D}" type="pres">
      <dgm:prSet presAssocID="{D69C8219-E8EC-4239-84C9-06DA30A1F645}" presName="level3hierChild" presStyleCnt="0"/>
      <dgm:spPr/>
    </dgm:pt>
    <dgm:pt modelId="{7FB5C1B6-2E2F-47A7-8513-4C094CEAA492}" type="pres">
      <dgm:prSet presAssocID="{6D4A31F0-F485-4C3C-BF01-02B50A2173A5}" presName="conn2-1" presStyleLbl="parChTrans1D3" presStyleIdx="2" presStyleCnt="3"/>
      <dgm:spPr/>
      <dgm:t>
        <a:bodyPr/>
        <a:lstStyle/>
        <a:p>
          <a:endParaRPr lang="en-GB"/>
        </a:p>
      </dgm:t>
    </dgm:pt>
    <dgm:pt modelId="{7E073256-E94F-426C-84A6-4A38F9D47E01}" type="pres">
      <dgm:prSet presAssocID="{6D4A31F0-F485-4C3C-BF01-02B50A2173A5}" presName="connTx" presStyleLbl="parChTrans1D3" presStyleIdx="2" presStyleCnt="3"/>
      <dgm:spPr/>
      <dgm:t>
        <a:bodyPr/>
        <a:lstStyle/>
        <a:p>
          <a:endParaRPr lang="en-GB"/>
        </a:p>
      </dgm:t>
    </dgm:pt>
    <dgm:pt modelId="{48CFD954-B55E-4E16-9B45-FA79B6810EB6}" type="pres">
      <dgm:prSet presAssocID="{4D86476C-13E2-4371-9724-02C0A37A5529}" presName="root2" presStyleCnt="0"/>
      <dgm:spPr/>
    </dgm:pt>
    <dgm:pt modelId="{50EB50F7-80E2-4D57-A8A8-F35976E6A018}" type="pres">
      <dgm:prSet presAssocID="{4D86476C-13E2-4371-9724-02C0A37A5529}" presName="LevelTwoTextNode" presStyleLbl="node3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974B6D10-B75A-4D0C-97A2-F3961E604395}" type="pres">
      <dgm:prSet presAssocID="{4D86476C-13E2-4371-9724-02C0A37A5529}" presName="level3hierChild" presStyleCnt="0"/>
      <dgm:spPr/>
    </dgm:pt>
    <dgm:pt modelId="{24679CAC-7C67-4D18-8B4B-97160F16CCE0}" type="pres">
      <dgm:prSet presAssocID="{482B9D58-A691-42ED-994F-A201EC92A944}" presName="conn2-1" presStyleLbl="parChTrans1D2" presStyleIdx="1" presStyleCnt="5"/>
      <dgm:spPr/>
      <dgm:t>
        <a:bodyPr/>
        <a:lstStyle/>
        <a:p>
          <a:endParaRPr lang="en-GB"/>
        </a:p>
      </dgm:t>
    </dgm:pt>
    <dgm:pt modelId="{46626F24-E0A6-4DB5-8139-9601A99C978E}" type="pres">
      <dgm:prSet presAssocID="{482B9D58-A691-42ED-994F-A201EC92A944}" presName="connTx" presStyleLbl="parChTrans1D2" presStyleIdx="1" presStyleCnt="5"/>
      <dgm:spPr/>
      <dgm:t>
        <a:bodyPr/>
        <a:lstStyle/>
        <a:p>
          <a:endParaRPr lang="en-GB"/>
        </a:p>
      </dgm:t>
    </dgm:pt>
    <dgm:pt modelId="{A184563A-37BF-4C2A-96D7-2B820C80DACE}" type="pres">
      <dgm:prSet presAssocID="{508E1C31-0588-4AD0-BBEE-2953BECE1F5E}" presName="root2" presStyleCnt="0"/>
      <dgm:spPr/>
    </dgm:pt>
    <dgm:pt modelId="{2068580A-A132-4D22-90B7-E723AB8223DA}" type="pres">
      <dgm:prSet presAssocID="{508E1C31-0588-4AD0-BBEE-2953BECE1F5E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772CD16-0C95-4036-B3DA-4387F1D01013}" type="pres">
      <dgm:prSet presAssocID="{508E1C31-0588-4AD0-BBEE-2953BECE1F5E}" presName="level3hierChild" presStyleCnt="0"/>
      <dgm:spPr/>
    </dgm:pt>
    <dgm:pt modelId="{7601FA82-0CF6-44B0-8C04-8F9422A7E58B}" type="pres">
      <dgm:prSet presAssocID="{79AD821C-03FE-4283-9118-20E5AB2FE435}" presName="conn2-1" presStyleLbl="parChTrans1D2" presStyleIdx="2" presStyleCnt="5"/>
      <dgm:spPr/>
      <dgm:t>
        <a:bodyPr/>
        <a:lstStyle/>
        <a:p>
          <a:endParaRPr lang="en-GB"/>
        </a:p>
      </dgm:t>
    </dgm:pt>
    <dgm:pt modelId="{ADE825FA-75EE-4F3C-9886-763AD1FD78AA}" type="pres">
      <dgm:prSet presAssocID="{79AD821C-03FE-4283-9118-20E5AB2FE435}" presName="connTx" presStyleLbl="parChTrans1D2" presStyleIdx="2" presStyleCnt="5"/>
      <dgm:spPr/>
      <dgm:t>
        <a:bodyPr/>
        <a:lstStyle/>
        <a:p>
          <a:endParaRPr lang="en-GB"/>
        </a:p>
      </dgm:t>
    </dgm:pt>
    <dgm:pt modelId="{5598D385-240F-487E-A031-AAD6D3089CDF}" type="pres">
      <dgm:prSet presAssocID="{7D81FBAA-2E44-48BC-AB38-A54DA9FAAD4A}" presName="root2" presStyleCnt="0"/>
      <dgm:spPr/>
    </dgm:pt>
    <dgm:pt modelId="{26222697-B3E1-425A-896C-026C575B69DD}" type="pres">
      <dgm:prSet presAssocID="{7D81FBAA-2E44-48BC-AB38-A54DA9FAAD4A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108F4D6-3140-410E-9967-6C383140998F}" type="pres">
      <dgm:prSet presAssocID="{7D81FBAA-2E44-48BC-AB38-A54DA9FAAD4A}" presName="level3hierChild" presStyleCnt="0"/>
      <dgm:spPr/>
    </dgm:pt>
    <dgm:pt modelId="{3FC74E3A-824E-42E5-9C42-74A066AAD4C5}" type="pres">
      <dgm:prSet presAssocID="{1506FA24-BE10-4213-895E-B01A05F509A0}" presName="conn2-1" presStyleLbl="parChTrans1D2" presStyleIdx="3" presStyleCnt="5"/>
      <dgm:spPr/>
      <dgm:t>
        <a:bodyPr/>
        <a:lstStyle/>
        <a:p>
          <a:endParaRPr lang="en-GB"/>
        </a:p>
      </dgm:t>
    </dgm:pt>
    <dgm:pt modelId="{4D87F9F8-450C-4F75-98D9-3C31C39AF9EA}" type="pres">
      <dgm:prSet presAssocID="{1506FA24-BE10-4213-895E-B01A05F509A0}" presName="connTx" presStyleLbl="parChTrans1D2" presStyleIdx="3" presStyleCnt="5"/>
      <dgm:spPr/>
      <dgm:t>
        <a:bodyPr/>
        <a:lstStyle/>
        <a:p>
          <a:endParaRPr lang="en-GB"/>
        </a:p>
      </dgm:t>
    </dgm:pt>
    <dgm:pt modelId="{760F6F64-D4FC-4B4C-AC05-A40F286E121F}" type="pres">
      <dgm:prSet presAssocID="{AE5D5CEE-9C34-4E37-9B6E-9B8E0CFE28DE}" presName="root2" presStyleCnt="0"/>
      <dgm:spPr/>
    </dgm:pt>
    <dgm:pt modelId="{7563B312-3FDF-4948-BA03-0CC0D427C61A}" type="pres">
      <dgm:prSet presAssocID="{AE5D5CEE-9C34-4E37-9B6E-9B8E0CFE28DE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17523BBB-A573-4BB9-AF0A-B358E1CF9F5E}" type="pres">
      <dgm:prSet presAssocID="{AE5D5CEE-9C34-4E37-9B6E-9B8E0CFE28DE}" presName="level3hierChild" presStyleCnt="0"/>
      <dgm:spPr/>
    </dgm:pt>
    <dgm:pt modelId="{462AADB8-C615-4FF0-9F1E-02A57ED5CCEA}" type="pres">
      <dgm:prSet presAssocID="{8133D3AB-0D87-4291-B069-90365F098505}" presName="conn2-1" presStyleLbl="parChTrans1D2" presStyleIdx="4" presStyleCnt="5"/>
      <dgm:spPr/>
      <dgm:t>
        <a:bodyPr/>
        <a:lstStyle/>
        <a:p>
          <a:endParaRPr lang="en-GB"/>
        </a:p>
      </dgm:t>
    </dgm:pt>
    <dgm:pt modelId="{8BA9F8E6-FA5A-4D10-8131-FB3BE391C741}" type="pres">
      <dgm:prSet presAssocID="{8133D3AB-0D87-4291-B069-90365F098505}" presName="connTx" presStyleLbl="parChTrans1D2" presStyleIdx="4" presStyleCnt="5"/>
      <dgm:spPr/>
      <dgm:t>
        <a:bodyPr/>
        <a:lstStyle/>
        <a:p>
          <a:endParaRPr lang="en-GB"/>
        </a:p>
      </dgm:t>
    </dgm:pt>
    <dgm:pt modelId="{E3FF9A1F-AE5E-4AA2-AE1C-8176D1140B9C}" type="pres">
      <dgm:prSet presAssocID="{74708E37-59D0-4D2F-ACA0-E8D4A8B026C6}" presName="root2" presStyleCnt="0"/>
      <dgm:spPr/>
    </dgm:pt>
    <dgm:pt modelId="{61FBD7B7-3D03-4D63-AD60-5C0F25E98850}" type="pres">
      <dgm:prSet presAssocID="{74708E37-59D0-4D2F-ACA0-E8D4A8B026C6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90BD96D-1D28-49BC-BCC2-1DBD62EF3568}" type="pres">
      <dgm:prSet presAssocID="{74708E37-59D0-4D2F-ACA0-E8D4A8B026C6}" presName="level3hierChild" presStyleCnt="0"/>
      <dgm:spPr/>
    </dgm:pt>
  </dgm:ptLst>
  <dgm:cxnLst>
    <dgm:cxn modelId="{7DE1E54B-E439-475E-891C-315C0348D00D}" type="presOf" srcId="{74708E37-59D0-4D2F-ACA0-E8D4A8B026C6}" destId="{61FBD7B7-3D03-4D63-AD60-5C0F25E98850}" srcOrd="0" destOrd="0" presId="urn:microsoft.com/office/officeart/2005/8/layout/hierarchy2"/>
    <dgm:cxn modelId="{3CEE89AB-DC2B-49A2-97B4-F66DD7A0088C}" type="presOf" srcId="{1506FA24-BE10-4213-895E-B01A05F509A0}" destId="{3FC74E3A-824E-42E5-9C42-74A066AAD4C5}" srcOrd="0" destOrd="0" presId="urn:microsoft.com/office/officeart/2005/8/layout/hierarchy2"/>
    <dgm:cxn modelId="{5A84F4AB-76AC-4BE3-B622-A8BA54EA2C3C}" srcId="{36445572-1A24-4543-B600-2596FB82DDA9}" destId="{7D81FBAA-2E44-48BC-AB38-A54DA9FAAD4A}" srcOrd="2" destOrd="0" parTransId="{79AD821C-03FE-4283-9118-20E5AB2FE435}" sibTransId="{09401708-C3FA-4FE6-A55D-0316D79B72E9}"/>
    <dgm:cxn modelId="{5945D8CE-D170-414F-9781-96854BF1EB2A}" type="presOf" srcId="{8133D3AB-0D87-4291-B069-90365F098505}" destId="{462AADB8-C615-4FF0-9F1E-02A57ED5CCEA}" srcOrd="0" destOrd="0" presId="urn:microsoft.com/office/officeart/2005/8/layout/hierarchy2"/>
    <dgm:cxn modelId="{5DE51645-DC35-4EFB-8EBE-0B16A805218E}" type="presOf" srcId="{D97E2E13-DE8F-47C9-AC99-21227FBFFEF9}" destId="{DF790DD5-F8DC-41C2-BF72-B0977BDBEC65}" srcOrd="0" destOrd="0" presId="urn:microsoft.com/office/officeart/2005/8/layout/hierarchy2"/>
    <dgm:cxn modelId="{3A39B346-95E3-435F-A711-E42A5B74AB25}" type="presOf" srcId="{6AE457DC-C455-4759-9804-CB6CD3FA2AB8}" destId="{BFB58A1B-A994-4515-BF2D-190445C9FCDC}" srcOrd="0" destOrd="0" presId="urn:microsoft.com/office/officeart/2005/8/layout/hierarchy2"/>
    <dgm:cxn modelId="{261BBCB7-FB9B-424E-9A25-34DD7B261F31}" type="presOf" srcId="{1506FA24-BE10-4213-895E-B01A05F509A0}" destId="{4D87F9F8-450C-4F75-98D9-3C31C39AF9EA}" srcOrd="1" destOrd="0" presId="urn:microsoft.com/office/officeart/2005/8/layout/hierarchy2"/>
    <dgm:cxn modelId="{2514B67E-55B1-42FB-AEAB-6328D97B4E75}" type="presOf" srcId="{6AE457DC-C455-4759-9804-CB6CD3FA2AB8}" destId="{D5D3B660-D3DF-4CF8-B757-6C2FD8759643}" srcOrd="1" destOrd="0" presId="urn:microsoft.com/office/officeart/2005/8/layout/hierarchy2"/>
    <dgm:cxn modelId="{2F5BF2C9-0726-45AA-8452-091F186188D4}" type="presOf" srcId="{99DDEDC8-8915-46D5-9D4B-CCF972EDCC52}" destId="{A4ECA7C3-51F5-4CD7-9DF2-C4A07902AE41}" srcOrd="0" destOrd="0" presId="urn:microsoft.com/office/officeart/2005/8/layout/hierarchy2"/>
    <dgm:cxn modelId="{0DF72775-A60F-4631-B48E-C0740ACFF103}" type="presOf" srcId="{482B9D58-A691-42ED-994F-A201EC92A944}" destId="{24679CAC-7C67-4D18-8B4B-97160F16CCE0}" srcOrd="0" destOrd="0" presId="urn:microsoft.com/office/officeart/2005/8/layout/hierarchy2"/>
    <dgm:cxn modelId="{38F82B31-71E7-4B11-850E-A11A2076F656}" type="presOf" srcId="{79AD821C-03FE-4283-9118-20E5AB2FE435}" destId="{ADE825FA-75EE-4F3C-9886-763AD1FD78AA}" srcOrd="1" destOrd="0" presId="urn:microsoft.com/office/officeart/2005/8/layout/hierarchy2"/>
    <dgm:cxn modelId="{31AC3AF7-20B6-4717-8140-FD248F92B395}" type="presOf" srcId="{FB15A8B6-C1A2-41E2-979C-A24CA05087C3}" destId="{C0B617EA-9FAD-48D8-A71D-4C362BA7CF3C}" srcOrd="1" destOrd="0" presId="urn:microsoft.com/office/officeart/2005/8/layout/hierarchy2"/>
    <dgm:cxn modelId="{B5254BC1-6ACB-485E-8632-D398124EEA5D}" type="presOf" srcId="{AE5D5CEE-9C34-4E37-9B6E-9B8E0CFE28DE}" destId="{7563B312-3FDF-4948-BA03-0CC0D427C61A}" srcOrd="0" destOrd="0" presId="urn:microsoft.com/office/officeart/2005/8/layout/hierarchy2"/>
    <dgm:cxn modelId="{4399D864-25B7-4C0F-91A0-AA191AFF80A0}" type="presOf" srcId="{FB15A8B6-C1A2-41E2-979C-A24CA05087C3}" destId="{6F4416DC-0722-4994-83CE-273147A2BD9F}" srcOrd="0" destOrd="0" presId="urn:microsoft.com/office/officeart/2005/8/layout/hierarchy2"/>
    <dgm:cxn modelId="{96D040AE-8D3F-43E5-996C-5C5ED4619318}" type="presOf" srcId="{7D81FBAA-2E44-48BC-AB38-A54DA9FAAD4A}" destId="{26222697-B3E1-425A-896C-026C575B69DD}" srcOrd="0" destOrd="0" presId="urn:microsoft.com/office/officeart/2005/8/layout/hierarchy2"/>
    <dgm:cxn modelId="{DA81C165-1874-459C-B2A1-B7B3554C7B9A}" srcId="{36445572-1A24-4543-B600-2596FB82DDA9}" destId="{508E1C31-0588-4AD0-BBEE-2953BECE1F5E}" srcOrd="1" destOrd="0" parTransId="{482B9D58-A691-42ED-994F-A201EC92A944}" sibTransId="{20F86832-A655-4011-97E4-A6F9FF458068}"/>
    <dgm:cxn modelId="{5FBB652E-852D-44B9-A60C-30A59DA4413F}" srcId="{1214D291-077D-4D53-A2A0-D775C18EA09E}" destId="{D69C8219-E8EC-4239-84C9-06DA30A1F645}" srcOrd="1" destOrd="0" parTransId="{D97E2E13-DE8F-47C9-AC99-21227FBFFEF9}" sibTransId="{511F22C9-1C8D-4C45-9BFD-936B2FE5C1B1}"/>
    <dgm:cxn modelId="{78B3A298-D125-4FFD-9EAF-83B81447C52F}" type="presOf" srcId="{36445572-1A24-4543-B600-2596FB82DDA9}" destId="{2652D2EE-CE28-4FD4-91DC-134CD1F9035D}" srcOrd="0" destOrd="0" presId="urn:microsoft.com/office/officeart/2005/8/layout/hierarchy2"/>
    <dgm:cxn modelId="{C7CC3CB0-5038-43A4-9DD0-1763A1B98839}" srcId="{37A42F65-950C-45A1-8F96-F4A424C27600}" destId="{36445572-1A24-4543-B600-2596FB82DDA9}" srcOrd="0" destOrd="0" parTransId="{63757E5E-07AD-4B7B-B17E-F74C8433E161}" sibTransId="{F8B98E9D-C643-426B-A4DE-D4EB68EA4FA1}"/>
    <dgm:cxn modelId="{72C06697-01D4-474D-9A32-5B46CEFE99E6}" type="presOf" srcId="{508E1C31-0588-4AD0-BBEE-2953BECE1F5E}" destId="{2068580A-A132-4D22-90B7-E723AB8223DA}" srcOrd="0" destOrd="0" presId="urn:microsoft.com/office/officeart/2005/8/layout/hierarchy2"/>
    <dgm:cxn modelId="{035FB615-8E1D-486D-BE23-DBDBFCED8369}" type="presOf" srcId="{79AD821C-03FE-4283-9118-20E5AB2FE435}" destId="{7601FA82-0CF6-44B0-8C04-8F9422A7E58B}" srcOrd="0" destOrd="0" presId="urn:microsoft.com/office/officeart/2005/8/layout/hierarchy2"/>
    <dgm:cxn modelId="{02875627-4D4A-4D5D-B1BA-50476D335A4E}" type="presOf" srcId="{6D4A31F0-F485-4C3C-BF01-02B50A2173A5}" destId="{7FB5C1B6-2E2F-47A7-8513-4C094CEAA492}" srcOrd="0" destOrd="0" presId="urn:microsoft.com/office/officeart/2005/8/layout/hierarchy2"/>
    <dgm:cxn modelId="{ECCE1E06-12A6-4C4F-937F-DAF0CD27D72F}" type="presOf" srcId="{8133D3AB-0D87-4291-B069-90365F098505}" destId="{8BA9F8E6-FA5A-4D10-8131-FB3BE391C741}" srcOrd="1" destOrd="0" presId="urn:microsoft.com/office/officeart/2005/8/layout/hierarchy2"/>
    <dgm:cxn modelId="{698D224B-CBBD-41DA-A562-A2F6606771FB}" srcId="{36445572-1A24-4543-B600-2596FB82DDA9}" destId="{74708E37-59D0-4D2F-ACA0-E8D4A8B026C6}" srcOrd="4" destOrd="0" parTransId="{8133D3AB-0D87-4291-B069-90365F098505}" sibTransId="{0A116444-12B9-4039-9302-8867D7FA2CF1}"/>
    <dgm:cxn modelId="{B5961AB1-3936-4A1B-B0AC-CD02850EC584}" srcId="{1214D291-077D-4D53-A2A0-D775C18EA09E}" destId="{99DDEDC8-8915-46D5-9D4B-CCF972EDCC52}" srcOrd="0" destOrd="0" parTransId="{FB15A8B6-C1A2-41E2-979C-A24CA05087C3}" sibTransId="{AD12CD71-7F13-4301-A120-C566E8CB4103}"/>
    <dgm:cxn modelId="{BF400F33-4DB2-4320-9ACD-70A2F0C54CDD}" type="presOf" srcId="{D69C8219-E8EC-4239-84C9-06DA30A1F645}" destId="{9CCFC94D-30B3-46D0-B53E-D47B5C50DE3D}" srcOrd="0" destOrd="0" presId="urn:microsoft.com/office/officeart/2005/8/layout/hierarchy2"/>
    <dgm:cxn modelId="{2242887E-A3E3-41CA-9E59-43482D27F8E9}" srcId="{36445572-1A24-4543-B600-2596FB82DDA9}" destId="{AE5D5CEE-9C34-4E37-9B6E-9B8E0CFE28DE}" srcOrd="3" destOrd="0" parTransId="{1506FA24-BE10-4213-895E-B01A05F509A0}" sibTransId="{98C9425E-F063-4A0D-A985-4F1FBBCD58A5}"/>
    <dgm:cxn modelId="{18FFB343-6115-40CB-A697-BD36A8A05413}" type="presOf" srcId="{482B9D58-A691-42ED-994F-A201EC92A944}" destId="{46626F24-E0A6-4DB5-8139-9601A99C978E}" srcOrd="1" destOrd="0" presId="urn:microsoft.com/office/officeart/2005/8/layout/hierarchy2"/>
    <dgm:cxn modelId="{5ABAFA8E-F63A-46CF-BEB2-D1FC86140366}" srcId="{1214D291-077D-4D53-A2A0-D775C18EA09E}" destId="{4D86476C-13E2-4371-9724-02C0A37A5529}" srcOrd="2" destOrd="0" parTransId="{6D4A31F0-F485-4C3C-BF01-02B50A2173A5}" sibTransId="{6C0AEB4E-3909-4BF4-A53A-E45667E4B025}"/>
    <dgm:cxn modelId="{94FA32D7-9ACC-4A2F-9718-90E8B53062A1}" type="presOf" srcId="{37A42F65-950C-45A1-8F96-F4A424C27600}" destId="{DE928A16-9576-4499-87BB-23D7C7CBFCFE}" srcOrd="0" destOrd="0" presId="urn:microsoft.com/office/officeart/2005/8/layout/hierarchy2"/>
    <dgm:cxn modelId="{0F83E5E5-FB6F-4072-BBBE-F5AD0159144D}" type="presOf" srcId="{1214D291-077D-4D53-A2A0-D775C18EA09E}" destId="{A53149C8-BDD9-4756-8A5F-0BE89FC4B457}" srcOrd="0" destOrd="0" presId="urn:microsoft.com/office/officeart/2005/8/layout/hierarchy2"/>
    <dgm:cxn modelId="{40A30E07-930E-4331-B35D-C7EEE47DDDA5}" srcId="{36445572-1A24-4543-B600-2596FB82DDA9}" destId="{1214D291-077D-4D53-A2A0-D775C18EA09E}" srcOrd="0" destOrd="0" parTransId="{6AE457DC-C455-4759-9804-CB6CD3FA2AB8}" sibTransId="{55DE7B7E-96B8-454F-853E-D93C16BFBDE1}"/>
    <dgm:cxn modelId="{5AD20557-C648-4906-8F6E-3E36CEA5879B}" type="presOf" srcId="{6D4A31F0-F485-4C3C-BF01-02B50A2173A5}" destId="{7E073256-E94F-426C-84A6-4A38F9D47E01}" srcOrd="1" destOrd="0" presId="urn:microsoft.com/office/officeart/2005/8/layout/hierarchy2"/>
    <dgm:cxn modelId="{19DA79A9-9C00-4A17-B7AE-D3EDDCE0460A}" type="presOf" srcId="{4D86476C-13E2-4371-9724-02C0A37A5529}" destId="{50EB50F7-80E2-4D57-A8A8-F35976E6A018}" srcOrd="0" destOrd="0" presId="urn:microsoft.com/office/officeart/2005/8/layout/hierarchy2"/>
    <dgm:cxn modelId="{FB8B1AF0-B8E3-4FAD-8199-F96BDDF32CEC}" type="presOf" srcId="{D97E2E13-DE8F-47C9-AC99-21227FBFFEF9}" destId="{698EBF33-6A61-42AD-9C89-D348C27F8269}" srcOrd="1" destOrd="0" presId="urn:microsoft.com/office/officeart/2005/8/layout/hierarchy2"/>
    <dgm:cxn modelId="{613F70C8-086F-49F0-AFC0-778800764E0A}" type="presParOf" srcId="{DE928A16-9576-4499-87BB-23D7C7CBFCFE}" destId="{519AF9E4-3528-408C-864B-9848B7853534}" srcOrd="0" destOrd="0" presId="urn:microsoft.com/office/officeart/2005/8/layout/hierarchy2"/>
    <dgm:cxn modelId="{7A86B88E-178D-4342-8477-76523ED1FDCE}" type="presParOf" srcId="{519AF9E4-3528-408C-864B-9848B7853534}" destId="{2652D2EE-CE28-4FD4-91DC-134CD1F9035D}" srcOrd="0" destOrd="0" presId="urn:microsoft.com/office/officeart/2005/8/layout/hierarchy2"/>
    <dgm:cxn modelId="{E917D368-C5C9-48E1-852A-07306F198513}" type="presParOf" srcId="{519AF9E4-3528-408C-864B-9848B7853534}" destId="{74041003-B6B9-4251-AA4A-532C02586E2A}" srcOrd="1" destOrd="0" presId="urn:microsoft.com/office/officeart/2005/8/layout/hierarchy2"/>
    <dgm:cxn modelId="{118E25F8-7ABE-41A8-B219-9F2230D2BD36}" type="presParOf" srcId="{74041003-B6B9-4251-AA4A-532C02586E2A}" destId="{BFB58A1B-A994-4515-BF2D-190445C9FCDC}" srcOrd="0" destOrd="0" presId="urn:microsoft.com/office/officeart/2005/8/layout/hierarchy2"/>
    <dgm:cxn modelId="{6E827AB0-5940-420F-9763-73F48DC6CC2D}" type="presParOf" srcId="{BFB58A1B-A994-4515-BF2D-190445C9FCDC}" destId="{D5D3B660-D3DF-4CF8-B757-6C2FD8759643}" srcOrd="0" destOrd="0" presId="urn:microsoft.com/office/officeart/2005/8/layout/hierarchy2"/>
    <dgm:cxn modelId="{DEFD42CE-FCCD-4A7E-A77C-365AC0954BAD}" type="presParOf" srcId="{74041003-B6B9-4251-AA4A-532C02586E2A}" destId="{F9BC87F7-0E81-4400-A0B0-C374377DAB76}" srcOrd="1" destOrd="0" presId="urn:microsoft.com/office/officeart/2005/8/layout/hierarchy2"/>
    <dgm:cxn modelId="{78153614-0E99-4745-BFA3-E317B8854BB3}" type="presParOf" srcId="{F9BC87F7-0E81-4400-A0B0-C374377DAB76}" destId="{A53149C8-BDD9-4756-8A5F-0BE89FC4B457}" srcOrd="0" destOrd="0" presId="urn:microsoft.com/office/officeart/2005/8/layout/hierarchy2"/>
    <dgm:cxn modelId="{CD78BAAE-6040-4632-A112-482B402AB08B}" type="presParOf" srcId="{F9BC87F7-0E81-4400-A0B0-C374377DAB76}" destId="{CC7EBA7B-8087-4E20-BD34-3E9BBAD36D1A}" srcOrd="1" destOrd="0" presId="urn:microsoft.com/office/officeart/2005/8/layout/hierarchy2"/>
    <dgm:cxn modelId="{3B8F0669-FD2B-4D5D-9A34-DBADE3D4FD0E}" type="presParOf" srcId="{CC7EBA7B-8087-4E20-BD34-3E9BBAD36D1A}" destId="{6F4416DC-0722-4994-83CE-273147A2BD9F}" srcOrd="0" destOrd="0" presId="urn:microsoft.com/office/officeart/2005/8/layout/hierarchy2"/>
    <dgm:cxn modelId="{988CB932-CEFA-4445-835F-66A2ED1467B9}" type="presParOf" srcId="{6F4416DC-0722-4994-83CE-273147A2BD9F}" destId="{C0B617EA-9FAD-48D8-A71D-4C362BA7CF3C}" srcOrd="0" destOrd="0" presId="urn:microsoft.com/office/officeart/2005/8/layout/hierarchy2"/>
    <dgm:cxn modelId="{93E88819-D907-4836-B6B4-D4E02A30F964}" type="presParOf" srcId="{CC7EBA7B-8087-4E20-BD34-3E9BBAD36D1A}" destId="{7D7095D7-6280-477E-9FB0-F4E8F06A0E67}" srcOrd="1" destOrd="0" presId="urn:microsoft.com/office/officeart/2005/8/layout/hierarchy2"/>
    <dgm:cxn modelId="{79CEABDC-93AB-4C21-8013-0735BF9699D9}" type="presParOf" srcId="{7D7095D7-6280-477E-9FB0-F4E8F06A0E67}" destId="{A4ECA7C3-51F5-4CD7-9DF2-C4A07902AE41}" srcOrd="0" destOrd="0" presId="urn:microsoft.com/office/officeart/2005/8/layout/hierarchy2"/>
    <dgm:cxn modelId="{2A486708-D0F8-4723-B25E-C038B594FE4A}" type="presParOf" srcId="{7D7095D7-6280-477E-9FB0-F4E8F06A0E67}" destId="{0B9D99C9-01C8-4DD5-AA88-7AE878A98517}" srcOrd="1" destOrd="0" presId="urn:microsoft.com/office/officeart/2005/8/layout/hierarchy2"/>
    <dgm:cxn modelId="{1FA6CD04-BA12-47E3-9B56-D99B89CC4F74}" type="presParOf" srcId="{CC7EBA7B-8087-4E20-BD34-3E9BBAD36D1A}" destId="{DF790DD5-F8DC-41C2-BF72-B0977BDBEC65}" srcOrd="2" destOrd="0" presId="urn:microsoft.com/office/officeart/2005/8/layout/hierarchy2"/>
    <dgm:cxn modelId="{872589BD-855A-4195-86E2-5A1BD76FD07E}" type="presParOf" srcId="{DF790DD5-F8DC-41C2-BF72-B0977BDBEC65}" destId="{698EBF33-6A61-42AD-9C89-D348C27F8269}" srcOrd="0" destOrd="0" presId="urn:microsoft.com/office/officeart/2005/8/layout/hierarchy2"/>
    <dgm:cxn modelId="{1C2F80E6-9956-41F5-98D6-3CA65787035E}" type="presParOf" srcId="{CC7EBA7B-8087-4E20-BD34-3E9BBAD36D1A}" destId="{7DA8CAE1-FDFD-4870-8AA3-BDD88460B593}" srcOrd="3" destOrd="0" presId="urn:microsoft.com/office/officeart/2005/8/layout/hierarchy2"/>
    <dgm:cxn modelId="{DF45A45F-4EF1-4FA2-B8FB-12783A52B332}" type="presParOf" srcId="{7DA8CAE1-FDFD-4870-8AA3-BDD88460B593}" destId="{9CCFC94D-30B3-46D0-B53E-D47B5C50DE3D}" srcOrd="0" destOrd="0" presId="urn:microsoft.com/office/officeart/2005/8/layout/hierarchy2"/>
    <dgm:cxn modelId="{ACEA879E-CB98-41A0-9B3B-0E1F5971F92F}" type="presParOf" srcId="{7DA8CAE1-FDFD-4870-8AA3-BDD88460B593}" destId="{A8C0EA1C-2CF8-487B-98CF-0FA3D382128D}" srcOrd="1" destOrd="0" presId="urn:microsoft.com/office/officeart/2005/8/layout/hierarchy2"/>
    <dgm:cxn modelId="{991ED73B-C386-48E4-B6AB-BD3949E6B767}" type="presParOf" srcId="{CC7EBA7B-8087-4E20-BD34-3E9BBAD36D1A}" destId="{7FB5C1B6-2E2F-47A7-8513-4C094CEAA492}" srcOrd="4" destOrd="0" presId="urn:microsoft.com/office/officeart/2005/8/layout/hierarchy2"/>
    <dgm:cxn modelId="{3624C1CD-8106-4A57-A8A7-FC94B91B39CF}" type="presParOf" srcId="{7FB5C1B6-2E2F-47A7-8513-4C094CEAA492}" destId="{7E073256-E94F-426C-84A6-4A38F9D47E01}" srcOrd="0" destOrd="0" presId="urn:microsoft.com/office/officeart/2005/8/layout/hierarchy2"/>
    <dgm:cxn modelId="{2637CE6B-DC46-42EC-A472-D615C10D707C}" type="presParOf" srcId="{CC7EBA7B-8087-4E20-BD34-3E9BBAD36D1A}" destId="{48CFD954-B55E-4E16-9B45-FA79B6810EB6}" srcOrd="5" destOrd="0" presId="urn:microsoft.com/office/officeart/2005/8/layout/hierarchy2"/>
    <dgm:cxn modelId="{173B0F03-8416-4CEB-A943-840476102E4D}" type="presParOf" srcId="{48CFD954-B55E-4E16-9B45-FA79B6810EB6}" destId="{50EB50F7-80E2-4D57-A8A8-F35976E6A018}" srcOrd="0" destOrd="0" presId="urn:microsoft.com/office/officeart/2005/8/layout/hierarchy2"/>
    <dgm:cxn modelId="{7FC7A905-E939-4A66-80F9-184687A9EF94}" type="presParOf" srcId="{48CFD954-B55E-4E16-9B45-FA79B6810EB6}" destId="{974B6D10-B75A-4D0C-97A2-F3961E604395}" srcOrd="1" destOrd="0" presId="urn:microsoft.com/office/officeart/2005/8/layout/hierarchy2"/>
    <dgm:cxn modelId="{A30F8648-65F0-443D-943F-3C6D14037EE7}" type="presParOf" srcId="{74041003-B6B9-4251-AA4A-532C02586E2A}" destId="{24679CAC-7C67-4D18-8B4B-97160F16CCE0}" srcOrd="2" destOrd="0" presId="urn:microsoft.com/office/officeart/2005/8/layout/hierarchy2"/>
    <dgm:cxn modelId="{DE485C55-432C-480E-A94D-20AF974BB102}" type="presParOf" srcId="{24679CAC-7C67-4D18-8B4B-97160F16CCE0}" destId="{46626F24-E0A6-4DB5-8139-9601A99C978E}" srcOrd="0" destOrd="0" presId="urn:microsoft.com/office/officeart/2005/8/layout/hierarchy2"/>
    <dgm:cxn modelId="{39C23E6A-BB8E-472F-886D-4FF1AB77CEFE}" type="presParOf" srcId="{74041003-B6B9-4251-AA4A-532C02586E2A}" destId="{A184563A-37BF-4C2A-96D7-2B820C80DACE}" srcOrd="3" destOrd="0" presId="urn:microsoft.com/office/officeart/2005/8/layout/hierarchy2"/>
    <dgm:cxn modelId="{3CF91B11-EA70-4A31-87E6-E8AF7FC2A7C0}" type="presParOf" srcId="{A184563A-37BF-4C2A-96D7-2B820C80DACE}" destId="{2068580A-A132-4D22-90B7-E723AB8223DA}" srcOrd="0" destOrd="0" presId="urn:microsoft.com/office/officeart/2005/8/layout/hierarchy2"/>
    <dgm:cxn modelId="{FECE4483-4426-4E7B-8CE0-B0CFE211B00F}" type="presParOf" srcId="{A184563A-37BF-4C2A-96D7-2B820C80DACE}" destId="{1772CD16-0C95-4036-B3DA-4387F1D01013}" srcOrd="1" destOrd="0" presId="urn:microsoft.com/office/officeart/2005/8/layout/hierarchy2"/>
    <dgm:cxn modelId="{13E7917E-4A73-42E2-9F63-AC9FFE0DAD73}" type="presParOf" srcId="{74041003-B6B9-4251-AA4A-532C02586E2A}" destId="{7601FA82-0CF6-44B0-8C04-8F9422A7E58B}" srcOrd="4" destOrd="0" presId="urn:microsoft.com/office/officeart/2005/8/layout/hierarchy2"/>
    <dgm:cxn modelId="{9C9A6827-AB9C-439A-A4BE-E8D89E15D8EF}" type="presParOf" srcId="{7601FA82-0CF6-44B0-8C04-8F9422A7E58B}" destId="{ADE825FA-75EE-4F3C-9886-763AD1FD78AA}" srcOrd="0" destOrd="0" presId="urn:microsoft.com/office/officeart/2005/8/layout/hierarchy2"/>
    <dgm:cxn modelId="{F85C067F-9E16-4E30-8F67-858E9D82CB85}" type="presParOf" srcId="{74041003-B6B9-4251-AA4A-532C02586E2A}" destId="{5598D385-240F-487E-A031-AAD6D3089CDF}" srcOrd="5" destOrd="0" presId="urn:microsoft.com/office/officeart/2005/8/layout/hierarchy2"/>
    <dgm:cxn modelId="{6DC37B02-C9AC-4FC3-8390-E5609CF99F1F}" type="presParOf" srcId="{5598D385-240F-487E-A031-AAD6D3089CDF}" destId="{26222697-B3E1-425A-896C-026C575B69DD}" srcOrd="0" destOrd="0" presId="urn:microsoft.com/office/officeart/2005/8/layout/hierarchy2"/>
    <dgm:cxn modelId="{912113BE-7D88-46DB-8CCB-CBC792473277}" type="presParOf" srcId="{5598D385-240F-487E-A031-AAD6D3089CDF}" destId="{3108F4D6-3140-410E-9967-6C383140998F}" srcOrd="1" destOrd="0" presId="urn:microsoft.com/office/officeart/2005/8/layout/hierarchy2"/>
    <dgm:cxn modelId="{50E42065-2696-414B-98AE-D10C2B3A2C03}" type="presParOf" srcId="{74041003-B6B9-4251-AA4A-532C02586E2A}" destId="{3FC74E3A-824E-42E5-9C42-74A066AAD4C5}" srcOrd="6" destOrd="0" presId="urn:microsoft.com/office/officeart/2005/8/layout/hierarchy2"/>
    <dgm:cxn modelId="{9DD68B75-B59C-4748-99A3-448EE51E6002}" type="presParOf" srcId="{3FC74E3A-824E-42E5-9C42-74A066AAD4C5}" destId="{4D87F9F8-450C-4F75-98D9-3C31C39AF9EA}" srcOrd="0" destOrd="0" presId="urn:microsoft.com/office/officeart/2005/8/layout/hierarchy2"/>
    <dgm:cxn modelId="{0331B2BD-E708-41E0-AAB3-9A8F8129FE63}" type="presParOf" srcId="{74041003-B6B9-4251-AA4A-532C02586E2A}" destId="{760F6F64-D4FC-4B4C-AC05-A40F286E121F}" srcOrd="7" destOrd="0" presId="urn:microsoft.com/office/officeart/2005/8/layout/hierarchy2"/>
    <dgm:cxn modelId="{E5788809-BFFC-499D-82DE-4CAAA9798F5A}" type="presParOf" srcId="{760F6F64-D4FC-4B4C-AC05-A40F286E121F}" destId="{7563B312-3FDF-4948-BA03-0CC0D427C61A}" srcOrd="0" destOrd="0" presId="urn:microsoft.com/office/officeart/2005/8/layout/hierarchy2"/>
    <dgm:cxn modelId="{F0CB3300-5A8A-48BD-B992-48D9B9EF0E97}" type="presParOf" srcId="{760F6F64-D4FC-4B4C-AC05-A40F286E121F}" destId="{17523BBB-A573-4BB9-AF0A-B358E1CF9F5E}" srcOrd="1" destOrd="0" presId="urn:microsoft.com/office/officeart/2005/8/layout/hierarchy2"/>
    <dgm:cxn modelId="{DFEF0C6D-698E-44D3-9C59-5CD69C0B7C61}" type="presParOf" srcId="{74041003-B6B9-4251-AA4A-532C02586E2A}" destId="{462AADB8-C615-4FF0-9F1E-02A57ED5CCEA}" srcOrd="8" destOrd="0" presId="urn:microsoft.com/office/officeart/2005/8/layout/hierarchy2"/>
    <dgm:cxn modelId="{51891A28-4E53-4321-9304-C6329FE43F8F}" type="presParOf" srcId="{462AADB8-C615-4FF0-9F1E-02A57ED5CCEA}" destId="{8BA9F8E6-FA5A-4D10-8131-FB3BE391C741}" srcOrd="0" destOrd="0" presId="urn:microsoft.com/office/officeart/2005/8/layout/hierarchy2"/>
    <dgm:cxn modelId="{876E5C0B-8176-4E85-87C0-F38DDCBCD44F}" type="presParOf" srcId="{74041003-B6B9-4251-AA4A-532C02586E2A}" destId="{E3FF9A1F-AE5E-4AA2-AE1C-8176D1140B9C}" srcOrd="9" destOrd="0" presId="urn:microsoft.com/office/officeart/2005/8/layout/hierarchy2"/>
    <dgm:cxn modelId="{29772DC9-E176-4C1B-ACE6-ABEC29ECC1E7}" type="presParOf" srcId="{E3FF9A1F-AE5E-4AA2-AE1C-8176D1140B9C}" destId="{61FBD7B7-3D03-4D63-AD60-5C0F25E98850}" srcOrd="0" destOrd="0" presId="urn:microsoft.com/office/officeart/2005/8/layout/hierarchy2"/>
    <dgm:cxn modelId="{1FE475ED-4614-4A81-9E77-A1A59F5FEC90}" type="presParOf" srcId="{E3FF9A1F-AE5E-4AA2-AE1C-8176D1140B9C}" destId="{890BD96D-1D28-49BC-BCC2-1DBD62EF3568}" srcOrd="1" destOrd="0" presId="urn:microsoft.com/office/officeart/2005/8/layout/hierarchy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C56598-D8B8-4A3B-9990-4CC9291FD779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3C20D8-06FF-438A-89C9-261DA1C25D8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B36AD2-42EE-4E72-9099-178F4A9D9EC5}" type="slidenum">
              <a:rPr lang="en-GB"/>
              <a:pPr/>
              <a:t>1</a:t>
            </a:fld>
            <a:endParaRPr lang="en-GB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22E-8FAD-4FF1-9CA6-0EF551531FE0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9265BC-92EF-4EB1-A789-C79C5CC27881}" type="slidenum">
              <a:rPr lang="en-GB"/>
              <a:pPr/>
              <a:t>11</a:t>
            </a:fld>
            <a:endParaRPr lang="en-GB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4916F-161E-4CD5-9522-9EA7FF236801}" type="slidenum">
              <a:rPr lang="en-GB"/>
              <a:pPr/>
              <a:t>12</a:t>
            </a:fld>
            <a:endParaRPr lang="en-GB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22E-8FAD-4FF1-9CA6-0EF551531FE0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22E-8FAD-4FF1-9CA6-0EF551531FE0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A701611-8032-40FE-ACB2-5B5B4C280D9B}" type="slidenum">
              <a:rPr lang="en-GB"/>
              <a:pPr/>
              <a:t>3</a:t>
            </a:fld>
            <a:endParaRPr lang="en-GB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4E75E0-FEEC-44E8-9F6F-79476E67793E}" type="slidenum">
              <a:rPr lang="en-GB"/>
              <a:pPr/>
              <a:t>4</a:t>
            </a:fld>
            <a:endParaRPr lang="en-GB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22E-8FAD-4FF1-9CA6-0EF551531FE0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F05825-1958-4423-8E07-A71A677BC8A6}" type="slidenum">
              <a:rPr lang="en-GB"/>
              <a:pPr/>
              <a:t>6</a:t>
            </a:fld>
            <a:endParaRPr lang="en-GB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5532AF-B43C-488A-883A-EDBB78E328AB}" type="slidenum">
              <a:rPr lang="en-GB"/>
              <a:pPr/>
              <a:t>7</a:t>
            </a:fld>
            <a:endParaRPr lang="en-GB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22E-8FAD-4FF1-9CA6-0EF551531FE0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25722E-8FAD-4FF1-9CA6-0EF551531FE0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6D0C-55F3-489B-98E3-7067F5AAF0AE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FC49-4A3B-4EB0-A41A-F1F926403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6D0C-55F3-489B-98E3-7067F5AAF0AE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FC49-4A3B-4EB0-A41A-F1F926403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6D0C-55F3-489B-98E3-7067F5AAF0AE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FC49-4A3B-4EB0-A41A-F1F926403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6D0C-55F3-489B-98E3-7067F5AAF0AE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FC49-4A3B-4EB0-A41A-F1F926403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6D0C-55F3-489B-98E3-7067F5AAF0AE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FC49-4A3B-4EB0-A41A-F1F926403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6D0C-55F3-489B-98E3-7067F5AAF0AE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FC49-4A3B-4EB0-A41A-F1F926403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6D0C-55F3-489B-98E3-7067F5AAF0AE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FC49-4A3B-4EB0-A41A-F1F926403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6D0C-55F3-489B-98E3-7067F5AAF0AE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FC49-4A3B-4EB0-A41A-F1F926403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6D0C-55F3-489B-98E3-7067F5AAF0AE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FC49-4A3B-4EB0-A41A-F1F926403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6D0C-55F3-489B-98E3-7067F5AAF0AE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FC49-4A3B-4EB0-A41A-F1F926403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76D0C-55F3-489B-98E3-7067F5AAF0AE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BEFC49-4A3B-4EB0-A41A-F1F926403B6B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76D0C-55F3-489B-98E3-7067F5AAF0AE}" type="datetimeFigureOut">
              <a:rPr lang="en-US" smtClean="0"/>
              <a:t>9/3/2012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BEFC49-4A3B-4EB0-A41A-F1F926403B6B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DEFENCE MECHANISMS OF THE BODY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Function of White Blood Cells</a:t>
            </a:r>
            <a:endParaRPr lang="en-GB" dirty="0"/>
          </a:p>
        </p:txBody>
      </p:sp>
      <p:pic>
        <p:nvPicPr>
          <p:cNvPr id="16385" name="Picture 1" descr="C:\Users\Alison\AppData\Local\Microsoft\Windows\Temporary Internet Files\Content.IE5\O1FESHP4\MCHM00492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214290"/>
            <a:ext cx="1256386" cy="1396289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White Cell Count</a:t>
            </a:r>
            <a:endParaRPr lang="en-GB" dirty="0"/>
          </a:p>
        </p:txBody>
      </p:sp>
      <p:graphicFrame>
        <p:nvGraphicFramePr>
          <p:cNvPr id="4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1285860"/>
          <a:ext cx="9144000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400" dirty="0" smtClean="0"/>
              <a:t>Summary of Non-Specific Defence</a:t>
            </a:r>
            <a:endParaRPr lang="en-GB" sz="4400" dirty="0"/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552700" y="19050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 dirty="0" smtClean="0">
                <a:latin typeface="+mj-lt"/>
              </a:rPr>
              <a:t>Bacteria/Virus</a:t>
            </a:r>
            <a:endParaRPr lang="en-GB" sz="2400" dirty="0">
              <a:latin typeface="+mj-lt"/>
            </a:endParaRP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2057400" y="2895600"/>
            <a:ext cx="5029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 dirty="0">
                <a:latin typeface="+mj-lt"/>
              </a:rPr>
              <a:t>SKIN AND MUCOUS MEMBRANES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952500" y="3886200"/>
            <a:ext cx="7239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 dirty="0">
                <a:latin typeface="+mj-lt"/>
              </a:rPr>
              <a:t>NATURAL KILLER CELLS AND PHAGOCYTOSIS</a:t>
            </a:r>
          </a:p>
          <a:p>
            <a:pPr algn="ctr" eaLnBrk="0" hangingPunct="0">
              <a:spcBef>
                <a:spcPct val="50000"/>
              </a:spcBef>
            </a:pPr>
            <a:r>
              <a:rPr lang="en-GB" sz="2400" dirty="0" smtClean="0">
                <a:latin typeface="+mj-lt"/>
              </a:rPr>
              <a:t>(Plus Inflammation </a:t>
            </a:r>
            <a:r>
              <a:rPr lang="en-GB" sz="2400" dirty="0">
                <a:latin typeface="+mj-lt"/>
              </a:rPr>
              <a:t>and Fever)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524000" y="56388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GB" sz="2400" dirty="0">
                <a:latin typeface="+mj-lt"/>
              </a:rPr>
              <a:t>LYMPHATIC FLUID AND/OR BLOOD</a:t>
            </a: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4495800" y="2395534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4495800" y="3352800"/>
            <a:ext cx="0" cy="533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495800" y="4876800"/>
            <a:ext cx="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GB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Lymphatic Syste</a:t>
            </a:r>
            <a:r>
              <a:rPr lang="en-GB" dirty="0"/>
              <a:t>m</a:t>
            </a:r>
          </a:p>
        </p:txBody>
      </p:sp>
      <p:pic>
        <p:nvPicPr>
          <p:cNvPr id="6" name="Content Placeholder 5" descr="lymphatic system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685836" y="1357298"/>
            <a:ext cx="3743552" cy="5107016"/>
          </a:xfrm>
        </p:spPr>
      </p:pic>
      <p:sp>
        <p:nvSpPr>
          <p:cNvPr id="7" name="TextBox 6"/>
          <p:cNvSpPr txBox="1"/>
          <p:nvPr/>
        </p:nvSpPr>
        <p:spPr>
          <a:xfrm>
            <a:off x="5643570" y="4572008"/>
            <a:ext cx="928694" cy="36933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Spleen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3571868" y="4000504"/>
            <a:ext cx="1428760" cy="71438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Lymphatic Tissue</a:t>
            </a:r>
            <a:endParaRPr lang="en-GB" dirty="0"/>
          </a:p>
        </p:txBody>
      </p:sp>
      <p:pic>
        <p:nvPicPr>
          <p:cNvPr id="4" name="Content Placeholder 3" descr="lymphatic tissue.gif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428860" y="1357298"/>
            <a:ext cx="4357718" cy="5160456"/>
          </a:xfrm>
        </p:spPr>
      </p:pic>
      <p:sp>
        <p:nvSpPr>
          <p:cNvPr id="5" name="Oval 4"/>
          <p:cNvSpPr/>
          <p:nvPr/>
        </p:nvSpPr>
        <p:spPr>
          <a:xfrm>
            <a:off x="5929322" y="2071678"/>
            <a:ext cx="857256" cy="500066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6000760" y="3571876"/>
            <a:ext cx="785818" cy="428628"/>
          </a:xfrm>
          <a:prstGeom prst="ellipse">
            <a:avLst/>
          </a:prstGeom>
          <a:noFill/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>
            <a:off x="2357422" y="1714488"/>
            <a:ext cx="857256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2285984" y="2786058"/>
            <a:ext cx="928694" cy="57150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6000760" y="4143380"/>
            <a:ext cx="785818" cy="50006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End of part one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</p:nvPr>
        </p:nvGraphicFramePr>
        <p:xfrm>
          <a:off x="457200" y="116601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Non-Specific Resistance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Skin and Mucous Membranes</a:t>
            </a:r>
          </a:p>
          <a:p>
            <a:r>
              <a:rPr lang="en-GB" sz="4000" dirty="0" smtClean="0"/>
              <a:t>Natural Killer Cells</a:t>
            </a:r>
          </a:p>
          <a:p>
            <a:r>
              <a:rPr lang="en-GB" sz="4000" dirty="0" err="1" smtClean="0"/>
              <a:t>Phagocytosis</a:t>
            </a:r>
            <a:endParaRPr lang="en-GB" sz="4000" dirty="0" smtClean="0"/>
          </a:p>
          <a:p>
            <a:r>
              <a:rPr lang="en-GB" sz="4000" dirty="0" smtClean="0"/>
              <a:t>Inflammation</a:t>
            </a:r>
          </a:p>
          <a:p>
            <a:r>
              <a:rPr lang="en-GB" sz="4000" dirty="0" smtClean="0"/>
              <a:t>Fever</a:t>
            </a:r>
            <a:endParaRPr lang="en-GB" sz="4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Skin and Mucous Membranes</a:t>
            </a:r>
            <a:endParaRPr lang="en-GB" dirty="0"/>
          </a:p>
        </p:txBody>
      </p:sp>
      <p:grpSp>
        <p:nvGrpSpPr>
          <p:cNvPr id="2" name="Group 24"/>
          <p:cNvGrpSpPr/>
          <p:nvPr/>
        </p:nvGrpSpPr>
        <p:grpSpPr>
          <a:xfrm>
            <a:off x="381000" y="1714488"/>
            <a:ext cx="8305800" cy="3902075"/>
            <a:chOff x="381000" y="2362200"/>
            <a:chExt cx="8305800" cy="3902075"/>
          </a:xfrm>
        </p:grpSpPr>
        <p:sp>
          <p:nvSpPr>
            <p:cNvPr id="5124" name="Oval 4"/>
            <p:cNvSpPr>
              <a:spLocks noChangeArrowheads="1"/>
            </p:cNvSpPr>
            <p:nvPr/>
          </p:nvSpPr>
          <p:spPr bwMode="auto">
            <a:xfrm>
              <a:off x="1600200" y="3543300"/>
              <a:ext cx="2057400" cy="12192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5" name="Oval 5"/>
            <p:cNvSpPr>
              <a:spLocks noChangeArrowheads="1"/>
            </p:cNvSpPr>
            <p:nvPr/>
          </p:nvSpPr>
          <p:spPr bwMode="auto">
            <a:xfrm>
              <a:off x="5257800" y="3505200"/>
              <a:ext cx="2133600" cy="129540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6" name="Text Box 6"/>
            <p:cNvSpPr txBox="1">
              <a:spLocks noChangeArrowheads="1"/>
            </p:cNvSpPr>
            <p:nvPr/>
          </p:nvSpPr>
          <p:spPr bwMode="auto">
            <a:xfrm>
              <a:off x="2133600" y="3886200"/>
              <a:ext cx="1371600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400" b="1"/>
                <a:t>SKIN</a:t>
              </a:r>
              <a:endParaRPr lang="en-GB" sz="2400">
                <a:latin typeface="Times New Roman" charset="0"/>
              </a:endParaRPr>
            </a:p>
          </p:txBody>
        </p:sp>
        <p:sp>
          <p:nvSpPr>
            <p:cNvPr id="5127" name="Text Box 7"/>
            <p:cNvSpPr txBox="1">
              <a:spLocks noChangeArrowheads="1"/>
            </p:cNvSpPr>
            <p:nvPr/>
          </p:nvSpPr>
          <p:spPr bwMode="auto">
            <a:xfrm>
              <a:off x="5334000" y="3657600"/>
              <a:ext cx="2057400" cy="854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GB" sz="2000" b="1"/>
                <a:t>MUCOUS</a:t>
              </a:r>
            </a:p>
            <a:p>
              <a:pPr algn="ctr" eaLnBrk="0" hangingPunct="0">
                <a:spcBef>
                  <a:spcPct val="50000"/>
                </a:spcBef>
              </a:pPr>
              <a:r>
                <a:rPr lang="en-GB" sz="2000" b="1"/>
                <a:t>MEMBRANES</a:t>
              </a:r>
              <a:endParaRPr lang="en-GB" sz="2400">
                <a:latin typeface="Times New Roman" charset="0"/>
              </a:endParaRPr>
            </a:p>
          </p:txBody>
        </p:sp>
        <p:sp>
          <p:nvSpPr>
            <p:cNvPr id="5128" name="Line 8"/>
            <p:cNvSpPr>
              <a:spLocks noChangeShapeType="1"/>
            </p:cNvSpPr>
            <p:nvPr/>
          </p:nvSpPr>
          <p:spPr bwMode="auto">
            <a:xfrm flipH="1" flipV="1">
              <a:off x="1524000" y="2971800"/>
              <a:ext cx="3810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9" name="Line 9"/>
            <p:cNvSpPr>
              <a:spLocks noChangeShapeType="1"/>
            </p:cNvSpPr>
            <p:nvPr/>
          </p:nvSpPr>
          <p:spPr bwMode="auto">
            <a:xfrm flipV="1">
              <a:off x="3048000" y="3276600"/>
              <a:ext cx="76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 flipH="1" flipV="1">
              <a:off x="5334000" y="3276600"/>
              <a:ext cx="457200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1" name="Line 11"/>
            <p:cNvSpPr>
              <a:spLocks noChangeShapeType="1"/>
            </p:cNvSpPr>
            <p:nvPr/>
          </p:nvSpPr>
          <p:spPr bwMode="auto">
            <a:xfrm flipV="1">
              <a:off x="6858000" y="2743200"/>
              <a:ext cx="228600" cy="838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 flipH="1">
              <a:off x="1524000" y="4648200"/>
              <a:ext cx="457200" cy="6096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>
              <a:off x="3048000" y="4724400"/>
              <a:ext cx="457200" cy="762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4" name="Line 14"/>
            <p:cNvSpPr>
              <a:spLocks noChangeShapeType="1"/>
            </p:cNvSpPr>
            <p:nvPr/>
          </p:nvSpPr>
          <p:spPr bwMode="auto">
            <a:xfrm flipH="1">
              <a:off x="5105400" y="4572000"/>
              <a:ext cx="38100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 flipH="1">
              <a:off x="6324600" y="4800600"/>
              <a:ext cx="76200" cy="1066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>
              <a:off x="7162800" y="4572000"/>
              <a:ext cx="457200" cy="457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37" name="Text Box 17"/>
            <p:cNvSpPr txBox="1">
              <a:spLocks noChangeArrowheads="1"/>
            </p:cNvSpPr>
            <p:nvPr/>
          </p:nvSpPr>
          <p:spPr bwMode="auto">
            <a:xfrm>
              <a:off x="381000" y="2574925"/>
              <a:ext cx="24384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>
                  <a:latin typeface="Times New Roman" charset="0"/>
                </a:rPr>
                <a:t>Tightly packed cells</a:t>
              </a:r>
            </a:p>
          </p:txBody>
        </p:sp>
        <p:sp>
          <p:nvSpPr>
            <p:cNvPr id="5138" name="Text Box 18"/>
            <p:cNvSpPr txBox="1">
              <a:spLocks noChangeArrowheads="1"/>
            </p:cNvSpPr>
            <p:nvPr/>
          </p:nvSpPr>
          <p:spPr bwMode="auto">
            <a:xfrm>
              <a:off x="2667000" y="2879725"/>
              <a:ext cx="16764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>
                  <a:latin typeface="Times New Roman" charset="0"/>
                </a:rPr>
                <a:t>Waterproof</a:t>
              </a:r>
              <a:endParaRPr lang="en-GB" sz="2400" b="1">
                <a:latin typeface="Times New Roman" charset="0"/>
              </a:endParaRPr>
            </a:p>
          </p:txBody>
        </p:sp>
        <p:sp>
          <p:nvSpPr>
            <p:cNvPr id="5140" name="Text Box 20"/>
            <p:cNvSpPr txBox="1">
              <a:spLocks noChangeArrowheads="1"/>
            </p:cNvSpPr>
            <p:nvPr/>
          </p:nvSpPr>
          <p:spPr bwMode="auto">
            <a:xfrm>
              <a:off x="4724400" y="2895600"/>
              <a:ext cx="16764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>
                  <a:latin typeface="Times New Roman" charset="0"/>
                </a:rPr>
                <a:t>Hairs/cilia</a:t>
              </a:r>
              <a:endParaRPr lang="en-GB" sz="2400" b="1">
                <a:latin typeface="Times New Roman" charset="0"/>
              </a:endParaRPr>
            </a:p>
          </p:txBody>
        </p:sp>
        <p:sp>
          <p:nvSpPr>
            <p:cNvPr id="5141" name="Text Box 21"/>
            <p:cNvSpPr txBox="1">
              <a:spLocks noChangeArrowheads="1"/>
            </p:cNvSpPr>
            <p:nvPr/>
          </p:nvSpPr>
          <p:spPr bwMode="auto">
            <a:xfrm>
              <a:off x="6705600" y="2362200"/>
              <a:ext cx="1143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>
                  <a:latin typeface="Times New Roman" charset="0"/>
                </a:rPr>
                <a:t>Mucus</a:t>
              </a:r>
              <a:endParaRPr lang="en-GB" sz="2400" b="1">
                <a:latin typeface="Times New Roman" charset="0"/>
              </a:endParaRPr>
            </a:p>
          </p:txBody>
        </p:sp>
        <p:sp>
          <p:nvSpPr>
            <p:cNvPr id="5142" name="Text Box 22"/>
            <p:cNvSpPr txBox="1">
              <a:spLocks noChangeArrowheads="1"/>
            </p:cNvSpPr>
            <p:nvPr/>
          </p:nvSpPr>
          <p:spPr bwMode="auto">
            <a:xfrm>
              <a:off x="1143000" y="5257800"/>
              <a:ext cx="12192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>
                  <a:latin typeface="Times New Roman" charset="0"/>
                </a:rPr>
                <a:t>Sebum</a:t>
              </a:r>
              <a:endParaRPr lang="en-GB" sz="2400" b="1">
                <a:latin typeface="Times New Roman" charset="0"/>
              </a:endParaRPr>
            </a:p>
          </p:txBody>
        </p:sp>
        <p:sp>
          <p:nvSpPr>
            <p:cNvPr id="5143" name="Text Box 23"/>
            <p:cNvSpPr txBox="1">
              <a:spLocks noChangeArrowheads="1"/>
            </p:cNvSpPr>
            <p:nvPr/>
          </p:nvSpPr>
          <p:spPr bwMode="auto">
            <a:xfrm>
              <a:off x="3048000" y="5470525"/>
              <a:ext cx="15240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>
                  <a:latin typeface="Times New Roman" charset="0"/>
                </a:rPr>
                <a:t>Sweat</a:t>
              </a:r>
              <a:endParaRPr lang="en-GB" sz="2400" b="1">
                <a:latin typeface="Times New Roman" charset="0"/>
              </a:endParaRPr>
            </a:p>
          </p:txBody>
        </p:sp>
        <p:sp>
          <p:nvSpPr>
            <p:cNvPr id="5144" name="Text Box 24"/>
            <p:cNvSpPr txBox="1">
              <a:spLocks noChangeArrowheads="1"/>
            </p:cNvSpPr>
            <p:nvPr/>
          </p:nvSpPr>
          <p:spPr bwMode="auto">
            <a:xfrm>
              <a:off x="4724400" y="4724400"/>
              <a:ext cx="9906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>
                  <a:latin typeface="Times New Roman" charset="0"/>
                </a:rPr>
                <a:t>Tears</a:t>
              </a:r>
              <a:endParaRPr lang="en-GB" sz="2400" b="1">
                <a:latin typeface="Times New Roman" charset="0"/>
              </a:endParaRPr>
            </a:p>
          </p:txBody>
        </p:sp>
        <p:sp>
          <p:nvSpPr>
            <p:cNvPr id="5145" name="Text Box 25"/>
            <p:cNvSpPr txBox="1">
              <a:spLocks noChangeArrowheads="1"/>
            </p:cNvSpPr>
            <p:nvPr/>
          </p:nvSpPr>
          <p:spPr bwMode="auto">
            <a:xfrm>
              <a:off x="5638800" y="5867400"/>
              <a:ext cx="16764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>
                  <a:latin typeface="Times New Roman" charset="0"/>
                </a:rPr>
                <a:t>Gastric Juice</a:t>
              </a:r>
              <a:endParaRPr lang="en-GB" sz="2400" b="1">
                <a:latin typeface="Times New Roman" charset="0"/>
              </a:endParaRPr>
            </a:p>
          </p:txBody>
        </p:sp>
        <p:sp>
          <p:nvSpPr>
            <p:cNvPr id="5146" name="Text Box 26"/>
            <p:cNvSpPr txBox="1">
              <a:spLocks noChangeArrowheads="1"/>
            </p:cNvSpPr>
            <p:nvPr/>
          </p:nvSpPr>
          <p:spPr bwMode="auto">
            <a:xfrm>
              <a:off x="7391400" y="5105400"/>
              <a:ext cx="129540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GB" sz="2000" b="1">
                  <a:latin typeface="Times New Roman" charset="0"/>
                </a:rPr>
                <a:t>Saliva</a:t>
              </a:r>
              <a:endParaRPr lang="en-GB" sz="2400" b="1">
                <a:latin typeface="Times New Roman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Natural Killer Cells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/>
              <a:t>Natural Killer Cells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Type </a:t>
            </a:r>
            <a:r>
              <a:rPr lang="en-GB" sz="4000" dirty="0"/>
              <a:t>of lymphocyte</a:t>
            </a:r>
          </a:p>
          <a:p>
            <a:r>
              <a:rPr lang="en-GB" sz="4000" dirty="0"/>
              <a:t>Next line of defence after skin and mucous membranes.</a:t>
            </a:r>
          </a:p>
          <a:p>
            <a:r>
              <a:rPr lang="en-GB" sz="4000" dirty="0"/>
              <a:t>Attack abnormal body cells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err="1"/>
              <a:t>Phagocytosis</a:t>
            </a:r>
            <a:endParaRPr lang="en-GB" sz="4800" dirty="0"/>
          </a:p>
        </p:txBody>
      </p:sp>
      <p:pic>
        <p:nvPicPr>
          <p:cNvPr id="6" name="Content Placeholder 5" descr="Phagocytosis.JPG"/>
          <p:cNvPicPr>
            <a:picLocks noGrp="1" noChangeAspect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481023"/>
            <a:ext cx="4038600" cy="2764317"/>
          </a:xfrm>
        </p:spPr>
      </p:pic>
      <p:graphicFrame>
        <p:nvGraphicFramePr>
          <p:cNvPr id="7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Inflammation</a:t>
            </a:r>
            <a:endParaRPr lang="en-GB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endParaRPr lang="en-GB" sz="1800" dirty="0" smtClean="0"/>
          </a:p>
          <a:p>
            <a:r>
              <a:rPr lang="en-GB" dirty="0" smtClean="0"/>
              <a:t>Inflammation – the initial</a:t>
            </a:r>
            <a:br>
              <a:rPr lang="en-GB" dirty="0" smtClean="0"/>
            </a:br>
            <a:r>
              <a:rPr lang="en-GB" dirty="0" smtClean="0"/>
              <a:t>reaction of body tissue to</a:t>
            </a:r>
            <a:br>
              <a:rPr lang="en-GB" dirty="0" smtClean="0"/>
            </a:br>
            <a:r>
              <a:rPr lang="en-GB" dirty="0" smtClean="0"/>
              <a:t>infection or injury</a:t>
            </a:r>
          </a:p>
          <a:p>
            <a:r>
              <a:rPr lang="en-GB" dirty="0" smtClean="0"/>
              <a:t>Results in area becoming painful, swollen, hot and red</a:t>
            </a:r>
            <a:endParaRPr lang="en-GB" dirty="0"/>
          </a:p>
          <a:p>
            <a:pPr>
              <a:buNone/>
            </a:pPr>
            <a:endParaRPr lang="en-GB" dirty="0"/>
          </a:p>
        </p:txBody>
      </p:sp>
      <p:pic>
        <p:nvPicPr>
          <p:cNvPr id="5122" name="Picture 2" descr="C:\Users\Alison\AppData\Local\Microsoft\Windows\Temporary Internet Files\Content.IE5\M6FC7KOU\MCPE07280_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543180" cy="2401542"/>
          </a:xfrm>
          <a:prstGeom prst="rect">
            <a:avLst/>
          </a:prstGeom>
          <a:noFill/>
        </p:spPr>
      </p:pic>
      <p:graphicFrame>
        <p:nvGraphicFramePr>
          <p:cNvPr id="6" name="Content Placeholder 5"/>
          <p:cNvGraphicFramePr>
            <a:graphicFrameLocks/>
          </p:cNvGraphicFramePr>
          <p:nvPr/>
        </p:nvGraphicFramePr>
        <p:xfrm>
          <a:off x="5786446" y="231771"/>
          <a:ext cx="3114668" cy="3625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Fever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Raised body temperature</a:t>
            </a:r>
          </a:p>
          <a:p>
            <a:r>
              <a:rPr lang="en-GB" dirty="0" smtClean="0"/>
              <a:t>Also known as PYREXIA</a:t>
            </a:r>
          </a:p>
          <a:p>
            <a:r>
              <a:rPr lang="en-GB" dirty="0" err="1" smtClean="0"/>
              <a:t>Pyrogens</a:t>
            </a:r>
            <a:r>
              <a:rPr lang="en-GB" dirty="0" smtClean="0"/>
              <a:t> (chemical messengers) reset the body’s thermostat</a:t>
            </a:r>
          </a:p>
          <a:p>
            <a:r>
              <a:rPr lang="en-GB" dirty="0" smtClean="0"/>
              <a:t>Fever speeds up chemical reactions and </a:t>
            </a:r>
            <a:r>
              <a:rPr lang="en-GB" dirty="0" err="1" smtClean="0"/>
              <a:t>phagocytosis</a:t>
            </a: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232</Words>
  <Application>Microsoft Office PowerPoint</Application>
  <PresentationFormat>On-screen Show (4:3)</PresentationFormat>
  <Paragraphs>110</Paragraphs>
  <Slides>14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DEFENCE MECHANISMS OF THE BODY</vt:lpstr>
      <vt:lpstr>Slide 2</vt:lpstr>
      <vt:lpstr>Non-Specific Resistance</vt:lpstr>
      <vt:lpstr>Skin and Mucous Membranes</vt:lpstr>
      <vt:lpstr>Natural Killer Cells</vt:lpstr>
      <vt:lpstr>Natural Killer Cells</vt:lpstr>
      <vt:lpstr>Phagocytosis</vt:lpstr>
      <vt:lpstr>Inflammation</vt:lpstr>
      <vt:lpstr>Fever</vt:lpstr>
      <vt:lpstr>White Cell Count</vt:lpstr>
      <vt:lpstr>Summary of Non-Specific Defence</vt:lpstr>
      <vt:lpstr>Lymphatic System</vt:lpstr>
      <vt:lpstr>Lymphatic Tissue</vt:lpstr>
      <vt:lpstr>End of part one</vt:lpstr>
    </vt:vector>
  </TitlesOfParts>
  <Company>University of Liverpool - Computing Services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DEFENCE MECHANISMS OF THE BODY</dc:title>
  <dc:creator>Simon</dc:creator>
  <cp:lastModifiedBy>Simon</cp:lastModifiedBy>
  <cp:revision>1</cp:revision>
  <dcterms:created xsi:type="dcterms:W3CDTF">2012-09-03T13:21:15Z</dcterms:created>
  <dcterms:modified xsi:type="dcterms:W3CDTF">2012-09-03T13:22:28Z</dcterms:modified>
</cp:coreProperties>
</file>