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9" r:id="rId3"/>
    <p:sldId id="257" r:id="rId4"/>
    <p:sldId id="261" r:id="rId5"/>
    <p:sldId id="259" r:id="rId6"/>
    <p:sldId id="286" r:id="rId7"/>
    <p:sldId id="269" r:id="rId8"/>
    <p:sldId id="278" r:id="rId9"/>
    <p:sldId id="285" r:id="rId10"/>
    <p:sldId id="282" r:id="rId11"/>
    <p:sldId id="283" r:id="rId12"/>
    <p:sldId id="296" r:id="rId13"/>
    <p:sldId id="280" r:id="rId14"/>
    <p:sldId id="277" r:id="rId15"/>
    <p:sldId id="29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422" autoAdjust="0"/>
    <p:restoredTop sz="76491" autoAdjust="0"/>
  </p:normalViewPr>
  <p:slideViewPr>
    <p:cSldViewPr>
      <p:cViewPr varScale="1">
        <p:scale>
          <a:sx n="65" d="100"/>
          <a:sy n="65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799312-FCA2-41FD-B234-5C64DA97DDC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4F4A354-8FE1-40E0-A957-5C9B70B03110}">
      <dgm:prSet phldrT="[Text]"/>
      <dgm:spPr/>
      <dgm:t>
        <a:bodyPr/>
        <a:lstStyle/>
        <a:p>
          <a:r>
            <a:rPr lang="en-GB" dirty="0" smtClean="0"/>
            <a:t>Voluntary limb </a:t>
          </a:r>
          <a:r>
            <a:rPr lang="en-GB" dirty="0" err="1" smtClean="0"/>
            <a:t>mvts</a:t>
          </a:r>
          <a:endParaRPr lang="en-GB" dirty="0"/>
        </a:p>
      </dgm:t>
    </dgm:pt>
    <dgm:pt modelId="{638B1352-EA5E-4CEB-8986-416856779E25}" type="parTrans" cxnId="{4A8BE74F-46CA-4FFD-B13B-AC4166373B99}">
      <dgm:prSet/>
      <dgm:spPr/>
      <dgm:t>
        <a:bodyPr/>
        <a:lstStyle/>
        <a:p>
          <a:endParaRPr lang="en-GB"/>
        </a:p>
      </dgm:t>
    </dgm:pt>
    <dgm:pt modelId="{184C201A-FE3C-447A-9B8F-4C5252E66605}" type="sibTrans" cxnId="{4A8BE74F-46CA-4FFD-B13B-AC4166373B99}">
      <dgm:prSet/>
      <dgm:spPr/>
      <dgm:t>
        <a:bodyPr/>
        <a:lstStyle/>
        <a:p>
          <a:endParaRPr lang="en-GB"/>
        </a:p>
      </dgm:t>
    </dgm:pt>
    <dgm:pt modelId="{4C053A57-BE9A-479C-9123-AF3450F3EE1D}">
      <dgm:prSet phldrT="[Text]"/>
      <dgm:spPr/>
      <dgm:t>
        <a:bodyPr/>
        <a:lstStyle/>
        <a:p>
          <a:r>
            <a:rPr lang="en-GB" dirty="0" smtClean="0"/>
            <a:t>Eye </a:t>
          </a:r>
          <a:r>
            <a:rPr lang="en-GB" dirty="0" err="1" smtClean="0"/>
            <a:t>mvts</a:t>
          </a:r>
          <a:endParaRPr lang="en-GB" dirty="0"/>
        </a:p>
      </dgm:t>
    </dgm:pt>
    <dgm:pt modelId="{FF6A48FE-DCBA-4ABD-90EF-EC57218F27C9}" type="parTrans" cxnId="{6B23C2EC-EB93-42EE-8417-538650B058F5}">
      <dgm:prSet/>
      <dgm:spPr/>
      <dgm:t>
        <a:bodyPr/>
        <a:lstStyle/>
        <a:p>
          <a:endParaRPr lang="en-GB"/>
        </a:p>
      </dgm:t>
    </dgm:pt>
    <dgm:pt modelId="{45C67294-201E-45BC-9A00-12DBF0E3F713}" type="sibTrans" cxnId="{6B23C2EC-EB93-42EE-8417-538650B058F5}">
      <dgm:prSet/>
      <dgm:spPr/>
      <dgm:t>
        <a:bodyPr/>
        <a:lstStyle/>
        <a:p>
          <a:endParaRPr lang="en-GB"/>
        </a:p>
      </dgm:t>
    </dgm:pt>
    <dgm:pt modelId="{E04E5A31-2857-4DB9-951E-1398803FB889}">
      <dgm:prSet phldrT="[Text]"/>
      <dgm:spPr/>
      <dgm:t>
        <a:bodyPr/>
        <a:lstStyle/>
        <a:p>
          <a:r>
            <a:rPr lang="en-GB" dirty="0" smtClean="0"/>
            <a:t>Balance </a:t>
          </a:r>
          <a:endParaRPr lang="en-GB" dirty="0"/>
        </a:p>
      </dgm:t>
    </dgm:pt>
    <dgm:pt modelId="{1396187F-6493-4133-AD7F-E2BA511D79A9}" type="parTrans" cxnId="{82E4CED8-6681-4EF6-A892-B4DAD2692031}">
      <dgm:prSet/>
      <dgm:spPr/>
      <dgm:t>
        <a:bodyPr/>
        <a:lstStyle/>
        <a:p>
          <a:endParaRPr lang="en-GB"/>
        </a:p>
      </dgm:t>
    </dgm:pt>
    <dgm:pt modelId="{A735721D-E41A-48AD-88E0-429DF68F0DD2}" type="sibTrans" cxnId="{82E4CED8-6681-4EF6-A892-B4DAD2692031}">
      <dgm:prSet/>
      <dgm:spPr/>
      <dgm:t>
        <a:bodyPr/>
        <a:lstStyle/>
        <a:p>
          <a:endParaRPr lang="en-GB"/>
        </a:p>
      </dgm:t>
    </dgm:pt>
    <dgm:pt modelId="{5F54C76A-86BD-44EB-9BE4-E6602813D1DD}">
      <dgm:prSet phldrT="[Text]"/>
      <dgm:spPr/>
      <dgm:t>
        <a:bodyPr/>
        <a:lstStyle/>
        <a:p>
          <a:r>
            <a:rPr lang="en-GB" dirty="0" smtClean="0"/>
            <a:t>Locomotion </a:t>
          </a:r>
          <a:endParaRPr lang="en-GB" dirty="0"/>
        </a:p>
      </dgm:t>
    </dgm:pt>
    <dgm:pt modelId="{0C01AD4C-0B36-49E6-A03F-2848FBDB2906}" type="parTrans" cxnId="{CD5B23AB-3931-4D3F-B16A-04C6EBA03613}">
      <dgm:prSet/>
      <dgm:spPr/>
      <dgm:t>
        <a:bodyPr/>
        <a:lstStyle/>
        <a:p>
          <a:endParaRPr lang="en-GB"/>
        </a:p>
      </dgm:t>
    </dgm:pt>
    <dgm:pt modelId="{889162F6-2869-4714-95AA-E7BE5BCEB60B}" type="sibTrans" cxnId="{CD5B23AB-3931-4D3F-B16A-04C6EBA03613}">
      <dgm:prSet/>
      <dgm:spPr/>
      <dgm:t>
        <a:bodyPr/>
        <a:lstStyle/>
        <a:p>
          <a:endParaRPr lang="en-GB"/>
        </a:p>
      </dgm:t>
    </dgm:pt>
    <dgm:pt modelId="{B022060C-ADE0-487A-9D34-4747C3281F06}">
      <dgm:prSet phldrT="[Text]"/>
      <dgm:spPr/>
      <dgm:t>
        <a:bodyPr/>
        <a:lstStyle/>
        <a:p>
          <a:r>
            <a:rPr lang="en-GB" dirty="0" smtClean="0"/>
            <a:t>Higher brain function </a:t>
          </a:r>
          <a:endParaRPr lang="en-GB" dirty="0"/>
        </a:p>
      </dgm:t>
    </dgm:pt>
    <dgm:pt modelId="{5CBE4795-8DDA-40FC-B47B-937668FA0BCD}" type="parTrans" cxnId="{C3CC8DBA-D5A7-4883-B3D5-5C1EAB3BCDD9}">
      <dgm:prSet/>
      <dgm:spPr/>
      <dgm:t>
        <a:bodyPr/>
        <a:lstStyle/>
        <a:p>
          <a:endParaRPr lang="en-GB"/>
        </a:p>
      </dgm:t>
    </dgm:pt>
    <dgm:pt modelId="{09C6A4CC-D94A-4777-896A-7C461B72109E}" type="sibTrans" cxnId="{C3CC8DBA-D5A7-4883-B3D5-5C1EAB3BCDD9}">
      <dgm:prSet/>
      <dgm:spPr/>
      <dgm:t>
        <a:bodyPr/>
        <a:lstStyle/>
        <a:p>
          <a:endParaRPr lang="en-GB"/>
        </a:p>
      </dgm:t>
    </dgm:pt>
    <dgm:pt modelId="{BB3CB5A1-9A44-44E0-B3EA-C4B87AFA4770}" type="pres">
      <dgm:prSet presAssocID="{9D799312-FCA2-41FD-B234-5C64DA97DDC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B10BAE5-4FC9-4D82-BC68-D3070F9D6A61}" type="pres">
      <dgm:prSet presAssocID="{F4F4A354-8FE1-40E0-A957-5C9B70B0311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10CECD-ABDD-40D2-8B3D-4BBF651322A3}" type="pres">
      <dgm:prSet presAssocID="{F4F4A354-8FE1-40E0-A957-5C9B70B03110}" presName="spNode" presStyleCnt="0"/>
      <dgm:spPr/>
    </dgm:pt>
    <dgm:pt modelId="{BD922987-E0FC-4FAD-A5A9-08A6B9260C67}" type="pres">
      <dgm:prSet presAssocID="{184C201A-FE3C-447A-9B8F-4C5252E66605}" presName="sibTrans" presStyleLbl="sibTrans1D1" presStyleIdx="0" presStyleCnt="5"/>
      <dgm:spPr/>
      <dgm:t>
        <a:bodyPr/>
        <a:lstStyle/>
        <a:p>
          <a:endParaRPr lang="en-GB"/>
        </a:p>
      </dgm:t>
    </dgm:pt>
    <dgm:pt modelId="{F62B21EC-8E80-4B5A-A6C1-1AFA2BE6B2CC}" type="pres">
      <dgm:prSet presAssocID="{4C053A57-BE9A-479C-9123-AF3450F3EE1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0109C3-A7EE-4C8F-A6A6-9C55B802D0B2}" type="pres">
      <dgm:prSet presAssocID="{4C053A57-BE9A-479C-9123-AF3450F3EE1D}" presName="spNode" presStyleCnt="0"/>
      <dgm:spPr/>
    </dgm:pt>
    <dgm:pt modelId="{5F60A0AC-1979-4A71-B877-7D00233416E2}" type="pres">
      <dgm:prSet presAssocID="{45C67294-201E-45BC-9A00-12DBF0E3F713}" presName="sibTrans" presStyleLbl="sibTrans1D1" presStyleIdx="1" presStyleCnt="5"/>
      <dgm:spPr/>
      <dgm:t>
        <a:bodyPr/>
        <a:lstStyle/>
        <a:p>
          <a:endParaRPr lang="en-GB"/>
        </a:p>
      </dgm:t>
    </dgm:pt>
    <dgm:pt modelId="{C3FBD175-5A15-4242-91A4-47D2BF098598}" type="pres">
      <dgm:prSet presAssocID="{E04E5A31-2857-4DB9-951E-1398803FB88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50A0F5-6484-41D3-BD2B-8F846CEB02F6}" type="pres">
      <dgm:prSet presAssocID="{E04E5A31-2857-4DB9-951E-1398803FB889}" presName="spNode" presStyleCnt="0"/>
      <dgm:spPr/>
    </dgm:pt>
    <dgm:pt modelId="{83FFC8D9-29D7-471F-8FC3-0BCD2812C81C}" type="pres">
      <dgm:prSet presAssocID="{A735721D-E41A-48AD-88E0-429DF68F0DD2}" presName="sibTrans" presStyleLbl="sibTrans1D1" presStyleIdx="2" presStyleCnt="5"/>
      <dgm:spPr/>
      <dgm:t>
        <a:bodyPr/>
        <a:lstStyle/>
        <a:p>
          <a:endParaRPr lang="en-GB"/>
        </a:p>
      </dgm:t>
    </dgm:pt>
    <dgm:pt modelId="{CE81C7DA-B6C2-4D49-A47B-2A725FF27BC4}" type="pres">
      <dgm:prSet presAssocID="{5F54C76A-86BD-44EB-9BE4-E6602813D1D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7C73335-6E6A-4A84-99BA-8872B576CB94}" type="pres">
      <dgm:prSet presAssocID="{5F54C76A-86BD-44EB-9BE4-E6602813D1DD}" presName="spNode" presStyleCnt="0"/>
      <dgm:spPr/>
    </dgm:pt>
    <dgm:pt modelId="{4F845687-01B6-4B4F-BFDF-595A9D96AB26}" type="pres">
      <dgm:prSet presAssocID="{889162F6-2869-4714-95AA-E7BE5BCEB60B}" presName="sibTrans" presStyleLbl="sibTrans1D1" presStyleIdx="3" presStyleCnt="5"/>
      <dgm:spPr/>
      <dgm:t>
        <a:bodyPr/>
        <a:lstStyle/>
        <a:p>
          <a:endParaRPr lang="en-GB"/>
        </a:p>
      </dgm:t>
    </dgm:pt>
    <dgm:pt modelId="{7BAE54FD-BBD2-4FF4-A5DA-8E2F129AF502}" type="pres">
      <dgm:prSet presAssocID="{B022060C-ADE0-487A-9D34-4747C3281F0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9B7FE6-8036-4AB6-A800-9103176D1484}" type="pres">
      <dgm:prSet presAssocID="{B022060C-ADE0-487A-9D34-4747C3281F06}" presName="spNode" presStyleCnt="0"/>
      <dgm:spPr/>
    </dgm:pt>
    <dgm:pt modelId="{4391DB24-E354-4B6E-9A1B-1A6A8F41FF3E}" type="pres">
      <dgm:prSet presAssocID="{09C6A4CC-D94A-4777-896A-7C461B72109E}" presName="sibTrans" presStyleLbl="sibTrans1D1" presStyleIdx="4" presStyleCnt="5"/>
      <dgm:spPr/>
      <dgm:t>
        <a:bodyPr/>
        <a:lstStyle/>
        <a:p>
          <a:endParaRPr lang="en-GB"/>
        </a:p>
      </dgm:t>
    </dgm:pt>
  </dgm:ptLst>
  <dgm:cxnLst>
    <dgm:cxn modelId="{6637BC09-BB21-43D4-B030-E01CCCCCBC08}" type="presOf" srcId="{E04E5A31-2857-4DB9-951E-1398803FB889}" destId="{C3FBD175-5A15-4242-91A4-47D2BF098598}" srcOrd="0" destOrd="0" presId="urn:microsoft.com/office/officeart/2005/8/layout/cycle6"/>
    <dgm:cxn modelId="{911FDD01-2829-4EE7-A011-7F073D011E22}" type="presOf" srcId="{184C201A-FE3C-447A-9B8F-4C5252E66605}" destId="{BD922987-E0FC-4FAD-A5A9-08A6B9260C67}" srcOrd="0" destOrd="0" presId="urn:microsoft.com/office/officeart/2005/8/layout/cycle6"/>
    <dgm:cxn modelId="{DA7D28E0-4D04-4CFD-810D-E0DAC5275380}" type="presOf" srcId="{B022060C-ADE0-487A-9D34-4747C3281F06}" destId="{7BAE54FD-BBD2-4FF4-A5DA-8E2F129AF502}" srcOrd="0" destOrd="0" presId="urn:microsoft.com/office/officeart/2005/8/layout/cycle6"/>
    <dgm:cxn modelId="{4A8BE74F-46CA-4FFD-B13B-AC4166373B99}" srcId="{9D799312-FCA2-41FD-B234-5C64DA97DDC6}" destId="{F4F4A354-8FE1-40E0-A957-5C9B70B03110}" srcOrd="0" destOrd="0" parTransId="{638B1352-EA5E-4CEB-8986-416856779E25}" sibTransId="{184C201A-FE3C-447A-9B8F-4C5252E66605}"/>
    <dgm:cxn modelId="{179A6766-879A-460B-A82B-9B340D5ED8E1}" type="presOf" srcId="{4C053A57-BE9A-479C-9123-AF3450F3EE1D}" destId="{F62B21EC-8E80-4B5A-A6C1-1AFA2BE6B2CC}" srcOrd="0" destOrd="0" presId="urn:microsoft.com/office/officeart/2005/8/layout/cycle6"/>
    <dgm:cxn modelId="{6B23C2EC-EB93-42EE-8417-538650B058F5}" srcId="{9D799312-FCA2-41FD-B234-5C64DA97DDC6}" destId="{4C053A57-BE9A-479C-9123-AF3450F3EE1D}" srcOrd="1" destOrd="0" parTransId="{FF6A48FE-DCBA-4ABD-90EF-EC57218F27C9}" sibTransId="{45C67294-201E-45BC-9A00-12DBF0E3F713}"/>
    <dgm:cxn modelId="{003326BF-C887-4665-94F3-9884EB48B11D}" type="presOf" srcId="{F4F4A354-8FE1-40E0-A957-5C9B70B03110}" destId="{CB10BAE5-4FC9-4D82-BC68-D3070F9D6A61}" srcOrd="0" destOrd="0" presId="urn:microsoft.com/office/officeart/2005/8/layout/cycle6"/>
    <dgm:cxn modelId="{82E4CED8-6681-4EF6-A892-B4DAD2692031}" srcId="{9D799312-FCA2-41FD-B234-5C64DA97DDC6}" destId="{E04E5A31-2857-4DB9-951E-1398803FB889}" srcOrd="2" destOrd="0" parTransId="{1396187F-6493-4133-AD7F-E2BA511D79A9}" sibTransId="{A735721D-E41A-48AD-88E0-429DF68F0DD2}"/>
    <dgm:cxn modelId="{082AC94B-531F-4A75-B4BB-70A0174EAFCF}" type="presOf" srcId="{09C6A4CC-D94A-4777-896A-7C461B72109E}" destId="{4391DB24-E354-4B6E-9A1B-1A6A8F41FF3E}" srcOrd="0" destOrd="0" presId="urn:microsoft.com/office/officeart/2005/8/layout/cycle6"/>
    <dgm:cxn modelId="{1C1BE3AF-4120-45AE-85FC-D5A7ACE2008F}" type="presOf" srcId="{A735721D-E41A-48AD-88E0-429DF68F0DD2}" destId="{83FFC8D9-29D7-471F-8FC3-0BCD2812C81C}" srcOrd="0" destOrd="0" presId="urn:microsoft.com/office/officeart/2005/8/layout/cycle6"/>
    <dgm:cxn modelId="{30D8E625-97F1-42B1-AE98-4B0D027A93BB}" type="presOf" srcId="{45C67294-201E-45BC-9A00-12DBF0E3F713}" destId="{5F60A0AC-1979-4A71-B877-7D00233416E2}" srcOrd="0" destOrd="0" presId="urn:microsoft.com/office/officeart/2005/8/layout/cycle6"/>
    <dgm:cxn modelId="{C3CC8DBA-D5A7-4883-B3D5-5C1EAB3BCDD9}" srcId="{9D799312-FCA2-41FD-B234-5C64DA97DDC6}" destId="{B022060C-ADE0-487A-9D34-4747C3281F06}" srcOrd="4" destOrd="0" parTransId="{5CBE4795-8DDA-40FC-B47B-937668FA0BCD}" sibTransId="{09C6A4CC-D94A-4777-896A-7C461B72109E}"/>
    <dgm:cxn modelId="{CD5B23AB-3931-4D3F-B16A-04C6EBA03613}" srcId="{9D799312-FCA2-41FD-B234-5C64DA97DDC6}" destId="{5F54C76A-86BD-44EB-9BE4-E6602813D1DD}" srcOrd="3" destOrd="0" parTransId="{0C01AD4C-0B36-49E6-A03F-2848FBDB2906}" sibTransId="{889162F6-2869-4714-95AA-E7BE5BCEB60B}"/>
    <dgm:cxn modelId="{CE38D829-13E7-4C90-89DB-D6006900FAFA}" type="presOf" srcId="{5F54C76A-86BD-44EB-9BE4-E6602813D1DD}" destId="{CE81C7DA-B6C2-4D49-A47B-2A725FF27BC4}" srcOrd="0" destOrd="0" presId="urn:microsoft.com/office/officeart/2005/8/layout/cycle6"/>
    <dgm:cxn modelId="{19EC7A6F-8DBB-49BA-8DE4-FC79494838CE}" type="presOf" srcId="{889162F6-2869-4714-95AA-E7BE5BCEB60B}" destId="{4F845687-01B6-4B4F-BFDF-595A9D96AB26}" srcOrd="0" destOrd="0" presId="urn:microsoft.com/office/officeart/2005/8/layout/cycle6"/>
    <dgm:cxn modelId="{677A5938-A74F-4D51-A41A-CF3C7D6C59CA}" type="presOf" srcId="{9D799312-FCA2-41FD-B234-5C64DA97DDC6}" destId="{BB3CB5A1-9A44-44E0-B3EA-C4B87AFA4770}" srcOrd="0" destOrd="0" presId="urn:microsoft.com/office/officeart/2005/8/layout/cycle6"/>
    <dgm:cxn modelId="{0DE2E867-54AA-4106-8862-A2F08B1FBD33}" type="presParOf" srcId="{BB3CB5A1-9A44-44E0-B3EA-C4B87AFA4770}" destId="{CB10BAE5-4FC9-4D82-BC68-D3070F9D6A61}" srcOrd="0" destOrd="0" presId="urn:microsoft.com/office/officeart/2005/8/layout/cycle6"/>
    <dgm:cxn modelId="{8B1CEAA0-5200-459A-B8B1-301F6A803825}" type="presParOf" srcId="{BB3CB5A1-9A44-44E0-B3EA-C4B87AFA4770}" destId="{0710CECD-ABDD-40D2-8B3D-4BBF651322A3}" srcOrd="1" destOrd="0" presId="urn:microsoft.com/office/officeart/2005/8/layout/cycle6"/>
    <dgm:cxn modelId="{F7D78424-93D0-426B-9BAC-1F3C03283E14}" type="presParOf" srcId="{BB3CB5A1-9A44-44E0-B3EA-C4B87AFA4770}" destId="{BD922987-E0FC-4FAD-A5A9-08A6B9260C67}" srcOrd="2" destOrd="0" presId="urn:microsoft.com/office/officeart/2005/8/layout/cycle6"/>
    <dgm:cxn modelId="{8FB6DBA2-83E2-46CE-BCA7-067F84E419E3}" type="presParOf" srcId="{BB3CB5A1-9A44-44E0-B3EA-C4B87AFA4770}" destId="{F62B21EC-8E80-4B5A-A6C1-1AFA2BE6B2CC}" srcOrd="3" destOrd="0" presId="urn:microsoft.com/office/officeart/2005/8/layout/cycle6"/>
    <dgm:cxn modelId="{E22B36EF-C9B3-402F-B3DE-D8CEB22D7BB0}" type="presParOf" srcId="{BB3CB5A1-9A44-44E0-B3EA-C4B87AFA4770}" destId="{B80109C3-A7EE-4C8F-A6A6-9C55B802D0B2}" srcOrd="4" destOrd="0" presId="urn:microsoft.com/office/officeart/2005/8/layout/cycle6"/>
    <dgm:cxn modelId="{60B3679E-CE10-4236-AD38-B64E64A1D05D}" type="presParOf" srcId="{BB3CB5A1-9A44-44E0-B3EA-C4B87AFA4770}" destId="{5F60A0AC-1979-4A71-B877-7D00233416E2}" srcOrd="5" destOrd="0" presId="urn:microsoft.com/office/officeart/2005/8/layout/cycle6"/>
    <dgm:cxn modelId="{188A2FAE-060B-4AD4-8F32-B060F0ED4DD5}" type="presParOf" srcId="{BB3CB5A1-9A44-44E0-B3EA-C4B87AFA4770}" destId="{C3FBD175-5A15-4242-91A4-47D2BF098598}" srcOrd="6" destOrd="0" presId="urn:microsoft.com/office/officeart/2005/8/layout/cycle6"/>
    <dgm:cxn modelId="{02890F4E-250A-4469-8B3E-0DC574F4768C}" type="presParOf" srcId="{BB3CB5A1-9A44-44E0-B3EA-C4B87AFA4770}" destId="{FD50A0F5-6484-41D3-BD2B-8F846CEB02F6}" srcOrd="7" destOrd="0" presId="urn:microsoft.com/office/officeart/2005/8/layout/cycle6"/>
    <dgm:cxn modelId="{E4167BBF-8761-46EA-A055-44FFE8E6A92D}" type="presParOf" srcId="{BB3CB5A1-9A44-44E0-B3EA-C4B87AFA4770}" destId="{83FFC8D9-29D7-471F-8FC3-0BCD2812C81C}" srcOrd="8" destOrd="0" presId="urn:microsoft.com/office/officeart/2005/8/layout/cycle6"/>
    <dgm:cxn modelId="{3360659A-89E9-419E-9433-F3876E6C6FF5}" type="presParOf" srcId="{BB3CB5A1-9A44-44E0-B3EA-C4B87AFA4770}" destId="{CE81C7DA-B6C2-4D49-A47B-2A725FF27BC4}" srcOrd="9" destOrd="0" presId="urn:microsoft.com/office/officeart/2005/8/layout/cycle6"/>
    <dgm:cxn modelId="{11312AB0-1820-4411-8B50-78C8EFCE73B9}" type="presParOf" srcId="{BB3CB5A1-9A44-44E0-B3EA-C4B87AFA4770}" destId="{B7C73335-6E6A-4A84-99BA-8872B576CB94}" srcOrd="10" destOrd="0" presId="urn:microsoft.com/office/officeart/2005/8/layout/cycle6"/>
    <dgm:cxn modelId="{1E49B000-3736-4AF0-9906-E6B5E11A3E9D}" type="presParOf" srcId="{BB3CB5A1-9A44-44E0-B3EA-C4B87AFA4770}" destId="{4F845687-01B6-4B4F-BFDF-595A9D96AB26}" srcOrd="11" destOrd="0" presId="urn:microsoft.com/office/officeart/2005/8/layout/cycle6"/>
    <dgm:cxn modelId="{E4DC187E-9E5C-4EF8-B9C1-E03AD9958F9B}" type="presParOf" srcId="{BB3CB5A1-9A44-44E0-B3EA-C4B87AFA4770}" destId="{7BAE54FD-BBD2-4FF4-A5DA-8E2F129AF502}" srcOrd="12" destOrd="0" presId="urn:microsoft.com/office/officeart/2005/8/layout/cycle6"/>
    <dgm:cxn modelId="{92C719B2-F181-4080-AE93-E56A3D05664C}" type="presParOf" srcId="{BB3CB5A1-9A44-44E0-B3EA-C4B87AFA4770}" destId="{619B7FE6-8036-4AB6-A800-9103176D1484}" srcOrd="13" destOrd="0" presId="urn:microsoft.com/office/officeart/2005/8/layout/cycle6"/>
    <dgm:cxn modelId="{2ACFE1C3-AF0F-47F6-A889-05D92CC62FFA}" type="presParOf" srcId="{BB3CB5A1-9A44-44E0-B3EA-C4B87AFA4770}" destId="{4391DB24-E354-4B6E-9A1B-1A6A8F41FF3E}" srcOrd="14" destOrd="0" presId="urn:microsoft.com/office/officeart/2005/8/layout/cycle6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778F10-A785-4357-8073-5F03F89C036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9BCF3C0-512C-435B-B231-836E133289F4}">
      <dgm:prSet phldrT="[Text]"/>
      <dgm:spPr/>
      <dgm:t>
        <a:bodyPr/>
        <a:lstStyle/>
        <a:p>
          <a:r>
            <a:rPr lang="en-GB" dirty="0" err="1" smtClean="0">
              <a:solidFill>
                <a:schemeClr val="tx1"/>
              </a:solidFill>
            </a:rPr>
            <a:t>spinoCBM</a:t>
          </a:r>
          <a:endParaRPr lang="en-GB" dirty="0">
            <a:solidFill>
              <a:schemeClr val="tx1"/>
            </a:solidFill>
          </a:endParaRPr>
        </a:p>
      </dgm:t>
    </dgm:pt>
    <dgm:pt modelId="{6B276E12-CB3B-49D9-9647-D908EE673552}" type="parTrans" cxnId="{4CE8D28C-F918-425A-8BC6-33E5938CA3F5}">
      <dgm:prSet/>
      <dgm:spPr/>
      <dgm:t>
        <a:bodyPr/>
        <a:lstStyle/>
        <a:p>
          <a:endParaRPr lang="en-GB"/>
        </a:p>
      </dgm:t>
    </dgm:pt>
    <dgm:pt modelId="{435FDDF5-9857-4E1B-B9C8-F0D4498CB16A}" type="sibTrans" cxnId="{4CE8D28C-F918-425A-8BC6-33E5938CA3F5}">
      <dgm:prSet/>
      <dgm:spPr/>
      <dgm:t>
        <a:bodyPr/>
        <a:lstStyle/>
        <a:p>
          <a:endParaRPr lang="en-GB"/>
        </a:p>
      </dgm:t>
    </dgm:pt>
    <dgm:pt modelId="{72601AED-315D-48E6-9803-D562E118E3F5}">
      <dgm:prSet phldrT="[Text]"/>
      <dgm:spPr/>
      <dgm:t>
        <a:bodyPr/>
        <a:lstStyle/>
        <a:p>
          <a:r>
            <a:rPr lang="en-GB" dirty="0" smtClean="0"/>
            <a:t>Control of axial muscles and posture</a:t>
          </a:r>
          <a:endParaRPr lang="en-GB" dirty="0"/>
        </a:p>
      </dgm:t>
    </dgm:pt>
    <dgm:pt modelId="{A07FB723-9024-4ADA-BCA0-B34FBB5E2535}" type="parTrans" cxnId="{EDC1796F-BECA-4D6A-8EEB-8DE333FAD2B8}">
      <dgm:prSet/>
      <dgm:spPr/>
      <dgm:t>
        <a:bodyPr/>
        <a:lstStyle/>
        <a:p>
          <a:endParaRPr lang="en-GB"/>
        </a:p>
      </dgm:t>
    </dgm:pt>
    <dgm:pt modelId="{0B3318C1-CB98-4FFE-8301-A2283852898F}" type="sibTrans" cxnId="{EDC1796F-BECA-4D6A-8EEB-8DE333FAD2B8}">
      <dgm:prSet/>
      <dgm:spPr/>
      <dgm:t>
        <a:bodyPr/>
        <a:lstStyle/>
        <a:p>
          <a:endParaRPr lang="en-GB"/>
        </a:p>
      </dgm:t>
    </dgm:pt>
    <dgm:pt modelId="{2F592A28-6525-4F03-9475-32E97D23EABF}">
      <dgm:prSet phldrT="[Text]"/>
      <dgm:spPr/>
      <dgm:t>
        <a:bodyPr/>
        <a:lstStyle/>
        <a:p>
          <a:r>
            <a:rPr lang="en-GB" dirty="0" err="1" smtClean="0"/>
            <a:t>Vermis</a:t>
          </a:r>
          <a:r>
            <a:rPr lang="en-GB" dirty="0" smtClean="0"/>
            <a:t> and intermediate region</a:t>
          </a:r>
          <a:endParaRPr lang="en-GB" dirty="0"/>
        </a:p>
      </dgm:t>
    </dgm:pt>
    <dgm:pt modelId="{FF7B47FF-1353-45A8-95DE-F20086F9E76C}" type="parTrans" cxnId="{EEB66678-8370-4601-BA7F-D8D76E9ED133}">
      <dgm:prSet/>
      <dgm:spPr/>
      <dgm:t>
        <a:bodyPr/>
        <a:lstStyle/>
        <a:p>
          <a:endParaRPr lang="en-GB"/>
        </a:p>
      </dgm:t>
    </dgm:pt>
    <dgm:pt modelId="{D74DE7EB-F0B3-4D6B-87EC-3275E6A4A42E}" type="sibTrans" cxnId="{EEB66678-8370-4601-BA7F-D8D76E9ED133}">
      <dgm:prSet/>
      <dgm:spPr/>
      <dgm:t>
        <a:bodyPr/>
        <a:lstStyle/>
        <a:p>
          <a:endParaRPr lang="en-GB"/>
        </a:p>
      </dgm:t>
    </dgm:pt>
    <dgm:pt modelId="{287121E1-D797-47DC-AE13-0764D7AC272A}">
      <dgm:prSet phldrT="[Text]"/>
      <dgm:spPr/>
      <dgm:t>
        <a:bodyPr/>
        <a:lstStyle/>
        <a:p>
          <a:r>
            <a:rPr lang="en-GB" dirty="0" err="1" smtClean="0">
              <a:solidFill>
                <a:schemeClr val="tx1"/>
              </a:solidFill>
            </a:rPr>
            <a:t>pontoCBM</a:t>
          </a:r>
          <a:endParaRPr lang="en-GB" dirty="0">
            <a:solidFill>
              <a:schemeClr val="tx1"/>
            </a:solidFill>
          </a:endParaRPr>
        </a:p>
      </dgm:t>
    </dgm:pt>
    <dgm:pt modelId="{9C9E26F3-3CE6-484C-B51D-9EC4674AF1D3}" type="parTrans" cxnId="{896A3083-3D6A-48CB-A642-191486125221}">
      <dgm:prSet/>
      <dgm:spPr/>
      <dgm:t>
        <a:bodyPr/>
        <a:lstStyle/>
        <a:p>
          <a:endParaRPr lang="en-GB"/>
        </a:p>
      </dgm:t>
    </dgm:pt>
    <dgm:pt modelId="{E595BF7A-0FE7-4ED7-8DE3-878BC3A281E2}" type="sibTrans" cxnId="{896A3083-3D6A-48CB-A642-191486125221}">
      <dgm:prSet/>
      <dgm:spPr/>
      <dgm:t>
        <a:bodyPr/>
        <a:lstStyle/>
        <a:p>
          <a:endParaRPr lang="en-GB"/>
        </a:p>
      </dgm:t>
    </dgm:pt>
    <dgm:pt modelId="{E406F3FD-8C15-4451-9A87-E7E2B3624AC2}">
      <dgm:prSet phldrT="[Text]"/>
      <dgm:spPr/>
      <dgm:t>
        <a:bodyPr/>
        <a:lstStyle/>
        <a:p>
          <a:r>
            <a:rPr lang="en-GB" dirty="0" smtClean="0"/>
            <a:t>Coordination and planning of limb movements</a:t>
          </a:r>
          <a:endParaRPr lang="en-GB" dirty="0"/>
        </a:p>
      </dgm:t>
    </dgm:pt>
    <dgm:pt modelId="{A7BCC3B8-7B8D-4960-AFC4-794267CBD183}" type="parTrans" cxnId="{0B18820B-4CB3-4AAC-A89D-72B78A0DD291}">
      <dgm:prSet/>
      <dgm:spPr/>
      <dgm:t>
        <a:bodyPr/>
        <a:lstStyle/>
        <a:p>
          <a:endParaRPr lang="en-GB"/>
        </a:p>
      </dgm:t>
    </dgm:pt>
    <dgm:pt modelId="{DC65671B-939C-4436-BEDB-6C0903B41C8B}" type="sibTrans" cxnId="{0B18820B-4CB3-4AAC-A89D-72B78A0DD291}">
      <dgm:prSet/>
      <dgm:spPr/>
      <dgm:t>
        <a:bodyPr/>
        <a:lstStyle/>
        <a:p>
          <a:endParaRPr lang="en-GB"/>
        </a:p>
      </dgm:t>
    </dgm:pt>
    <dgm:pt modelId="{F9C79044-DCCA-447B-837E-87ED65A96991}">
      <dgm:prSet phldrT="[Text]"/>
      <dgm:spPr/>
      <dgm:t>
        <a:bodyPr/>
        <a:lstStyle/>
        <a:p>
          <a:r>
            <a:rPr lang="en-GB" dirty="0" smtClean="0"/>
            <a:t>Lateral </a:t>
          </a:r>
          <a:r>
            <a:rPr lang="en-GB" dirty="0" err="1" smtClean="0"/>
            <a:t>cerebellar</a:t>
          </a:r>
          <a:r>
            <a:rPr lang="en-GB" dirty="0" smtClean="0"/>
            <a:t> hemispheres</a:t>
          </a:r>
          <a:endParaRPr lang="en-GB" dirty="0"/>
        </a:p>
      </dgm:t>
    </dgm:pt>
    <dgm:pt modelId="{2F8001B5-1B9A-4DA9-8832-9B533DCF49BE}" type="parTrans" cxnId="{E7787C92-1DE4-4815-84E8-D68A321F51CF}">
      <dgm:prSet/>
      <dgm:spPr/>
      <dgm:t>
        <a:bodyPr/>
        <a:lstStyle/>
        <a:p>
          <a:endParaRPr lang="en-GB"/>
        </a:p>
      </dgm:t>
    </dgm:pt>
    <dgm:pt modelId="{F9A8CAF7-BDF8-46FD-A035-125BB113CE6A}" type="sibTrans" cxnId="{E7787C92-1DE4-4815-84E8-D68A321F51CF}">
      <dgm:prSet/>
      <dgm:spPr/>
      <dgm:t>
        <a:bodyPr/>
        <a:lstStyle/>
        <a:p>
          <a:endParaRPr lang="en-GB"/>
        </a:p>
      </dgm:t>
    </dgm:pt>
    <dgm:pt modelId="{0DDC5780-E5C1-4060-A04D-FE07A5C5126D}">
      <dgm:prSet phldrT="[Text]"/>
      <dgm:spPr/>
      <dgm:t>
        <a:bodyPr/>
        <a:lstStyle/>
        <a:p>
          <a:r>
            <a:rPr lang="en-GB" dirty="0" err="1" smtClean="0">
              <a:solidFill>
                <a:schemeClr val="tx1"/>
              </a:solidFill>
            </a:rPr>
            <a:t>vestibuloCBM</a:t>
          </a:r>
          <a:endParaRPr lang="en-GB" dirty="0">
            <a:solidFill>
              <a:schemeClr val="tx1"/>
            </a:solidFill>
          </a:endParaRPr>
        </a:p>
      </dgm:t>
    </dgm:pt>
    <dgm:pt modelId="{12339146-8B5D-4FB0-B75A-69B5CA0C03CA}" type="parTrans" cxnId="{DB4848A7-40C6-416D-9EC5-0516958376FD}">
      <dgm:prSet/>
      <dgm:spPr/>
      <dgm:t>
        <a:bodyPr/>
        <a:lstStyle/>
        <a:p>
          <a:endParaRPr lang="en-GB"/>
        </a:p>
      </dgm:t>
    </dgm:pt>
    <dgm:pt modelId="{589CB0B0-3B93-47E2-B903-F278992862EE}" type="sibTrans" cxnId="{DB4848A7-40C6-416D-9EC5-0516958376FD}">
      <dgm:prSet/>
      <dgm:spPr/>
      <dgm:t>
        <a:bodyPr/>
        <a:lstStyle/>
        <a:p>
          <a:endParaRPr lang="en-GB"/>
        </a:p>
      </dgm:t>
    </dgm:pt>
    <dgm:pt modelId="{97BD322E-CACA-4D0F-86D8-596795593E72}">
      <dgm:prSet phldrT="[Text]"/>
      <dgm:spPr/>
      <dgm:t>
        <a:bodyPr/>
        <a:lstStyle/>
        <a:p>
          <a:r>
            <a:rPr lang="en-GB" dirty="0" smtClean="0"/>
            <a:t>Posture and control of eye movements</a:t>
          </a:r>
          <a:endParaRPr lang="en-GB" dirty="0"/>
        </a:p>
      </dgm:t>
    </dgm:pt>
    <dgm:pt modelId="{BA529FD1-8598-4DC0-B96A-3CF0499E4684}" type="parTrans" cxnId="{2356817D-4D90-4FB6-AC86-785D5A687478}">
      <dgm:prSet/>
      <dgm:spPr/>
      <dgm:t>
        <a:bodyPr/>
        <a:lstStyle/>
        <a:p>
          <a:endParaRPr lang="en-GB"/>
        </a:p>
      </dgm:t>
    </dgm:pt>
    <dgm:pt modelId="{9559744C-D2A7-4520-9C85-A4251D88CB1C}" type="sibTrans" cxnId="{2356817D-4D90-4FB6-AC86-785D5A687478}">
      <dgm:prSet/>
      <dgm:spPr/>
      <dgm:t>
        <a:bodyPr/>
        <a:lstStyle/>
        <a:p>
          <a:endParaRPr lang="en-GB"/>
        </a:p>
      </dgm:t>
    </dgm:pt>
    <dgm:pt modelId="{7D7EE3B1-B0B2-453A-B41F-453924B23942}">
      <dgm:prSet phldrT="[Text]"/>
      <dgm:spPr/>
      <dgm:t>
        <a:bodyPr/>
        <a:lstStyle/>
        <a:p>
          <a:r>
            <a:rPr lang="en-GB" dirty="0" err="1" smtClean="0"/>
            <a:t>Flocculus</a:t>
          </a:r>
          <a:r>
            <a:rPr lang="en-GB" dirty="0" smtClean="0"/>
            <a:t> </a:t>
          </a:r>
          <a:endParaRPr lang="en-GB" dirty="0"/>
        </a:p>
      </dgm:t>
    </dgm:pt>
    <dgm:pt modelId="{CB239AAF-D1FE-432B-8782-DF4548058DAA}" type="parTrans" cxnId="{177921E9-E7EE-442A-B2C4-25261FB755E2}">
      <dgm:prSet/>
      <dgm:spPr/>
      <dgm:t>
        <a:bodyPr/>
        <a:lstStyle/>
        <a:p>
          <a:endParaRPr lang="en-GB"/>
        </a:p>
      </dgm:t>
    </dgm:pt>
    <dgm:pt modelId="{037D1217-A760-453E-8323-CACC56E7EAD5}" type="sibTrans" cxnId="{177921E9-E7EE-442A-B2C4-25261FB755E2}">
      <dgm:prSet/>
      <dgm:spPr/>
      <dgm:t>
        <a:bodyPr/>
        <a:lstStyle/>
        <a:p>
          <a:endParaRPr lang="en-GB"/>
        </a:p>
      </dgm:t>
    </dgm:pt>
    <dgm:pt modelId="{462861DA-C9EE-40E4-812F-C8B5D1A73AE3}" type="pres">
      <dgm:prSet presAssocID="{E7778F10-A785-4357-8073-5F03F89C036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26FFB5E-F6F9-4901-A370-BA3B1D821FBA}" type="pres">
      <dgm:prSet presAssocID="{D9BCF3C0-512C-435B-B231-836E133289F4}" presName="linNode" presStyleCnt="0"/>
      <dgm:spPr/>
    </dgm:pt>
    <dgm:pt modelId="{67C9F2D6-8B7A-4185-8D13-BA04D8E72870}" type="pres">
      <dgm:prSet presAssocID="{D9BCF3C0-512C-435B-B231-836E133289F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F29885-B60F-456A-B6F5-FCFEF2D87959}" type="pres">
      <dgm:prSet presAssocID="{D9BCF3C0-512C-435B-B231-836E133289F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62DB46-172A-49CC-A01E-104E4CEEE428}" type="pres">
      <dgm:prSet presAssocID="{435FDDF5-9857-4E1B-B9C8-F0D4498CB16A}" presName="sp" presStyleCnt="0"/>
      <dgm:spPr/>
    </dgm:pt>
    <dgm:pt modelId="{D05847D4-839C-427A-8996-9E6FEB5C10E2}" type="pres">
      <dgm:prSet presAssocID="{287121E1-D797-47DC-AE13-0764D7AC272A}" presName="linNode" presStyleCnt="0"/>
      <dgm:spPr/>
    </dgm:pt>
    <dgm:pt modelId="{BE5447F3-C8C7-46DE-AEC6-7925866ED75F}" type="pres">
      <dgm:prSet presAssocID="{287121E1-D797-47DC-AE13-0764D7AC272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B28799-FF17-480C-A3A4-16BF855CBAEC}" type="pres">
      <dgm:prSet presAssocID="{287121E1-D797-47DC-AE13-0764D7AC272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0440EC-EFF3-4B46-BBD4-F3E42A81E393}" type="pres">
      <dgm:prSet presAssocID="{E595BF7A-0FE7-4ED7-8DE3-878BC3A281E2}" presName="sp" presStyleCnt="0"/>
      <dgm:spPr/>
    </dgm:pt>
    <dgm:pt modelId="{9B664B31-65E5-4A22-9076-9DA39D8625AD}" type="pres">
      <dgm:prSet presAssocID="{0DDC5780-E5C1-4060-A04D-FE07A5C5126D}" presName="linNode" presStyleCnt="0"/>
      <dgm:spPr/>
    </dgm:pt>
    <dgm:pt modelId="{EFDA5F33-F842-426B-8948-4F796DA0CA33}" type="pres">
      <dgm:prSet presAssocID="{0DDC5780-E5C1-4060-A04D-FE07A5C5126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EC44090-9B63-4A61-A8EE-DA8C969B0E30}" type="pres">
      <dgm:prSet presAssocID="{0DDC5780-E5C1-4060-A04D-FE07A5C5126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6202AFC-9256-420B-9A73-B538A76F366A}" type="presOf" srcId="{F9C79044-DCCA-447B-837E-87ED65A96991}" destId="{31B28799-FF17-480C-A3A4-16BF855CBAEC}" srcOrd="0" destOrd="1" presId="urn:microsoft.com/office/officeart/2005/8/layout/vList5"/>
    <dgm:cxn modelId="{E55AC43A-48D1-4114-93C5-E6D3FD589FB8}" type="presOf" srcId="{97BD322E-CACA-4D0F-86D8-596795593E72}" destId="{2EC44090-9B63-4A61-A8EE-DA8C969B0E30}" srcOrd="0" destOrd="0" presId="urn:microsoft.com/office/officeart/2005/8/layout/vList5"/>
    <dgm:cxn modelId="{4CE8D28C-F918-425A-8BC6-33E5938CA3F5}" srcId="{E7778F10-A785-4357-8073-5F03F89C0367}" destId="{D9BCF3C0-512C-435B-B231-836E133289F4}" srcOrd="0" destOrd="0" parTransId="{6B276E12-CB3B-49D9-9647-D908EE673552}" sibTransId="{435FDDF5-9857-4E1B-B9C8-F0D4498CB16A}"/>
    <dgm:cxn modelId="{9D0CB60B-B419-44C8-BD0F-7ADC783F26FA}" type="presOf" srcId="{287121E1-D797-47DC-AE13-0764D7AC272A}" destId="{BE5447F3-C8C7-46DE-AEC6-7925866ED75F}" srcOrd="0" destOrd="0" presId="urn:microsoft.com/office/officeart/2005/8/layout/vList5"/>
    <dgm:cxn modelId="{36824FC7-3DD3-4695-94DA-EBA643D5CF1A}" type="presOf" srcId="{2F592A28-6525-4F03-9475-32E97D23EABF}" destId="{F0F29885-B60F-456A-B6F5-FCFEF2D87959}" srcOrd="0" destOrd="1" presId="urn:microsoft.com/office/officeart/2005/8/layout/vList5"/>
    <dgm:cxn modelId="{F718B535-8516-4D90-AD50-B4C085679537}" type="presOf" srcId="{D9BCF3C0-512C-435B-B231-836E133289F4}" destId="{67C9F2D6-8B7A-4185-8D13-BA04D8E72870}" srcOrd="0" destOrd="0" presId="urn:microsoft.com/office/officeart/2005/8/layout/vList5"/>
    <dgm:cxn modelId="{7EFD0C84-A06C-4AC6-A831-5E4B8FC5F039}" type="presOf" srcId="{7D7EE3B1-B0B2-453A-B41F-453924B23942}" destId="{2EC44090-9B63-4A61-A8EE-DA8C969B0E30}" srcOrd="0" destOrd="1" presId="urn:microsoft.com/office/officeart/2005/8/layout/vList5"/>
    <dgm:cxn modelId="{EDC1796F-BECA-4D6A-8EEB-8DE333FAD2B8}" srcId="{D9BCF3C0-512C-435B-B231-836E133289F4}" destId="{72601AED-315D-48E6-9803-D562E118E3F5}" srcOrd="0" destOrd="0" parTransId="{A07FB723-9024-4ADA-BCA0-B34FBB5E2535}" sibTransId="{0B3318C1-CB98-4FFE-8301-A2283852898F}"/>
    <dgm:cxn modelId="{EEB66678-8370-4601-BA7F-D8D76E9ED133}" srcId="{D9BCF3C0-512C-435B-B231-836E133289F4}" destId="{2F592A28-6525-4F03-9475-32E97D23EABF}" srcOrd="1" destOrd="0" parTransId="{FF7B47FF-1353-45A8-95DE-F20086F9E76C}" sibTransId="{D74DE7EB-F0B3-4D6B-87EC-3275E6A4A42E}"/>
    <dgm:cxn modelId="{E7787C92-1DE4-4815-84E8-D68A321F51CF}" srcId="{287121E1-D797-47DC-AE13-0764D7AC272A}" destId="{F9C79044-DCCA-447B-837E-87ED65A96991}" srcOrd="1" destOrd="0" parTransId="{2F8001B5-1B9A-4DA9-8832-9B533DCF49BE}" sibTransId="{F9A8CAF7-BDF8-46FD-A035-125BB113CE6A}"/>
    <dgm:cxn modelId="{AC71FBEA-1333-4E16-9516-F1CEACD52DD9}" type="presOf" srcId="{72601AED-315D-48E6-9803-D562E118E3F5}" destId="{F0F29885-B60F-456A-B6F5-FCFEF2D87959}" srcOrd="0" destOrd="0" presId="urn:microsoft.com/office/officeart/2005/8/layout/vList5"/>
    <dgm:cxn modelId="{166DCFC3-1B6D-48F3-BD07-E3C66F3FCB0F}" type="presOf" srcId="{E7778F10-A785-4357-8073-5F03F89C0367}" destId="{462861DA-C9EE-40E4-812F-C8B5D1A73AE3}" srcOrd="0" destOrd="0" presId="urn:microsoft.com/office/officeart/2005/8/layout/vList5"/>
    <dgm:cxn modelId="{DB4848A7-40C6-416D-9EC5-0516958376FD}" srcId="{E7778F10-A785-4357-8073-5F03F89C0367}" destId="{0DDC5780-E5C1-4060-A04D-FE07A5C5126D}" srcOrd="2" destOrd="0" parTransId="{12339146-8B5D-4FB0-B75A-69B5CA0C03CA}" sibTransId="{589CB0B0-3B93-47E2-B903-F278992862EE}"/>
    <dgm:cxn modelId="{0B18820B-4CB3-4AAC-A89D-72B78A0DD291}" srcId="{287121E1-D797-47DC-AE13-0764D7AC272A}" destId="{E406F3FD-8C15-4451-9A87-E7E2B3624AC2}" srcOrd="0" destOrd="0" parTransId="{A7BCC3B8-7B8D-4960-AFC4-794267CBD183}" sibTransId="{DC65671B-939C-4436-BEDB-6C0903B41C8B}"/>
    <dgm:cxn modelId="{33D711DC-3F59-47AE-9A7A-6CAD17029921}" type="presOf" srcId="{0DDC5780-E5C1-4060-A04D-FE07A5C5126D}" destId="{EFDA5F33-F842-426B-8948-4F796DA0CA33}" srcOrd="0" destOrd="0" presId="urn:microsoft.com/office/officeart/2005/8/layout/vList5"/>
    <dgm:cxn modelId="{177921E9-E7EE-442A-B2C4-25261FB755E2}" srcId="{0DDC5780-E5C1-4060-A04D-FE07A5C5126D}" destId="{7D7EE3B1-B0B2-453A-B41F-453924B23942}" srcOrd="1" destOrd="0" parTransId="{CB239AAF-D1FE-432B-8782-DF4548058DAA}" sibTransId="{037D1217-A760-453E-8323-CACC56E7EAD5}"/>
    <dgm:cxn modelId="{896A3083-3D6A-48CB-A642-191486125221}" srcId="{E7778F10-A785-4357-8073-5F03F89C0367}" destId="{287121E1-D797-47DC-AE13-0764D7AC272A}" srcOrd="1" destOrd="0" parTransId="{9C9E26F3-3CE6-484C-B51D-9EC4674AF1D3}" sibTransId="{E595BF7A-0FE7-4ED7-8DE3-878BC3A281E2}"/>
    <dgm:cxn modelId="{2356817D-4D90-4FB6-AC86-785D5A687478}" srcId="{0DDC5780-E5C1-4060-A04D-FE07A5C5126D}" destId="{97BD322E-CACA-4D0F-86D8-596795593E72}" srcOrd="0" destOrd="0" parTransId="{BA529FD1-8598-4DC0-B96A-3CF0499E4684}" sibTransId="{9559744C-D2A7-4520-9C85-A4251D88CB1C}"/>
    <dgm:cxn modelId="{E22D2B14-C878-4EBC-946E-3328B81EBC15}" type="presOf" srcId="{E406F3FD-8C15-4451-9A87-E7E2B3624AC2}" destId="{31B28799-FF17-480C-A3A4-16BF855CBAEC}" srcOrd="0" destOrd="0" presId="urn:microsoft.com/office/officeart/2005/8/layout/vList5"/>
    <dgm:cxn modelId="{9F62C87C-358E-434F-845E-A336F30A7E8E}" type="presParOf" srcId="{462861DA-C9EE-40E4-812F-C8B5D1A73AE3}" destId="{326FFB5E-F6F9-4901-A370-BA3B1D821FBA}" srcOrd="0" destOrd="0" presId="urn:microsoft.com/office/officeart/2005/8/layout/vList5"/>
    <dgm:cxn modelId="{D52CEA90-67F6-4ABA-99A8-92D3CABEDC90}" type="presParOf" srcId="{326FFB5E-F6F9-4901-A370-BA3B1D821FBA}" destId="{67C9F2D6-8B7A-4185-8D13-BA04D8E72870}" srcOrd="0" destOrd="0" presId="urn:microsoft.com/office/officeart/2005/8/layout/vList5"/>
    <dgm:cxn modelId="{40140F55-8719-459C-971F-65E6A59CEBCD}" type="presParOf" srcId="{326FFB5E-F6F9-4901-A370-BA3B1D821FBA}" destId="{F0F29885-B60F-456A-B6F5-FCFEF2D87959}" srcOrd="1" destOrd="0" presId="urn:microsoft.com/office/officeart/2005/8/layout/vList5"/>
    <dgm:cxn modelId="{3799B8CF-0FBD-4592-B287-4C25B03DBCC7}" type="presParOf" srcId="{462861DA-C9EE-40E4-812F-C8B5D1A73AE3}" destId="{7D62DB46-172A-49CC-A01E-104E4CEEE428}" srcOrd="1" destOrd="0" presId="urn:microsoft.com/office/officeart/2005/8/layout/vList5"/>
    <dgm:cxn modelId="{F78ABA2D-0E43-4761-8008-08B12ECB4EC2}" type="presParOf" srcId="{462861DA-C9EE-40E4-812F-C8B5D1A73AE3}" destId="{D05847D4-839C-427A-8996-9E6FEB5C10E2}" srcOrd="2" destOrd="0" presId="urn:microsoft.com/office/officeart/2005/8/layout/vList5"/>
    <dgm:cxn modelId="{0AEF1492-B096-466A-914D-C1D328A3EE9B}" type="presParOf" srcId="{D05847D4-839C-427A-8996-9E6FEB5C10E2}" destId="{BE5447F3-C8C7-46DE-AEC6-7925866ED75F}" srcOrd="0" destOrd="0" presId="urn:microsoft.com/office/officeart/2005/8/layout/vList5"/>
    <dgm:cxn modelId="{B8B549D7-2FC7-4221-9E72-A5C990D6DFEF}" type="presParOf" srcId="{D05847D4-839C-427A-8996-9E6FEB5C10E2}" destId="{31B28799-FF17-480C-A3A4-16BF855CBAEC}" srcOrd="1" destOrd="0" presId="urn:microsoft.com/office/officeart/2005/8/layout/vList5"/>
    <dgm:cxn modelId="{5191148C-FF54-4E20-9B78-8539D16AD0FC}" type="presParOf" srcId="{462861DA-C9EE-40E4-812F-C8B5D1A73AE3}" destId="{070440EC-EFF3-4B46-BBD4-F3E42A81E393}" srcOrd="3" destOrd="0" presId="urn:microsoft.com/office/officeart/2005/8/layout/vList5"/>
    <dgm:cxn modelId="{9DACD52F-EFBE-4CAA-9CB7-3D597C711E0A}" type="presParOf" srcId="{462861DA-C9EE-40E4-812F-C8B5D1A73AE3}" destId="{9B664B31-65E5-4A22-9076-9DA39D8625AD}" srcOrd="4" destOrd="0" presId="urn:microsoft.com/office/officeart/2005/8/layout/vList5"/>
    <dgm:cxn modelId="{8C2B9A5F-B01D-4F26-A187-870F17E88B8F}" type="presParOf" srcId="{9B664B31-65E5-4A22-9076-9DA39D8625AD}" destId="{EFDA5F33-F842-426B-8948-4F796DA0CA33}" srcOrd="0" destOrd="0" presId="urn:microsoft.com/office/officeart/2005/8/layout/vList5"/>
    <dgm:cxn modelId="{FD7CE0F4-B8A5-4C62-AEBE-0C20C79BD398}" type="presParOf" srcId="{9B664B31-65E5-4A22-9076-9DA39D8625AD}" destId="{2EC44090-9B63-4A61-A8EE-DA8C969B0E30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81934C-3D2A-42EB-8A08-865AEE47BB9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ACA0AD2-C583-4E3F-A604-C45D83ABE189}">
      <dgm:prSet phldrT="[Text]"/>
      <dgm:spPr/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Reciprocal flexor and ext muscle activity</a:t>
          </a:r>
          <a:endParaRPr lang="en-GB" dirty="0">
            <a:solidFill>
              <a:schemeClr val="tx1"/>
            </a:solidFill>
          </a:endParaRPr>
        </a:p>
      </dgm:t>
    </dgm:pt>
    <dgm:pt modelId="{54987E9F-FC24-4037-A18F-5C63833C7AAD}" type="parTrans" cxnId="{CAF4DB52-7713-4340-A643-9F73F3E675AB}">
      <dgm:prSet/>
      <dgm:spPr/>
      <dgm:t>
        <a:bodyPr/>
        <a:lstStyle/>
        <a:p>
          <a:endParaRPr lang="en-GB"/>
        </a:p>
      </dgm:t>
    </dgm:pt>
    <dgm:pt modelId="{3DDD8D5D-7074-403B-90B6-C28BE1DCF249}" type="sibTrans" cxnId="{CAF4DB52-7713-4340-A643-9F73F3E675AB}">
      <dgm:prSet/>
      <dgm:spPr/>
      <dgm:t>
        <a:bodyPr/>
        <a:lstStyle/>
        <a:p>
          <a:endParaRPr lang="en-GB"/>
        </a:p>
      </dgm:t>
    </dgm:pt>
    <dgm:pt modelId="{A5A388B6-5E2D-44CC-BA30-9ECCF2374487}">
      <dgm:prSet phldrT="[Text]"/>
      <dgm:spPr/>
      <dgm:t>
        <a:bodyPr/>
        <a:lstStyle/>
        <a:p>
          <a:r>
            <a:rPr lang="en-GB" dirty="0" smtClean="0"/>
            <a:t>Modulations of timing, rate, force</a:t>
          </a:r>
          <a:endParaRPr lang="en-GB" dirty="0"/>
        </a:p>
      </dgm:t>
    </dgm:pt>
    <dgm:pt modelId="{ED15F60A-99B4-4EDE-AC4B-96DF7C7EA192}" type="parTrans" cxnId="{32CB6F75-D70C-4265-B8E0-5DFC9095FB6E}">
      <dgm:prSet/>
      <dgm:spPr/>
      <dgm:t>
        <a:bodyPr/>
        <a:lstStyle/>
        <a:p>
          <a:endParaRPr lang="en-GB"/>
        </a:p>
      </dgm:t>
    </dgm:pt>
    <dgm:pt modelId="{0CE16827-9F89-458C-9AF8-4392A25ED43F}" type="sibTrans" cxnId="{32CB6F75-D70C-4265-B8E0-5DFC9095FB6E}">
      <dgm:prSet/>
      <dgm:spPr/>
      <dgm:t>
        <a:bodyPr/>
        <a:lstStyle/>
        <a:p>
          <a:endParaRPr lang="en-GB"/>
        </a:p>
      </dgm:t>
    </dgm:pt>
    <dgm:pt modelId="{402BE933-CB2B-4B6F-A5E7-0B67B57AB151}">
      <dgm:prSet phldrT="[Text]"/>
      <dgm:spPr/>
      <dgm:t>
        <a:bodyPr/>
        <a:lstStyle/>
        <a:p>
          <a:r>
            <a:rPr lang="en-GB" dirty="0" smtClean="0"/>
            <a:t>Coordinates </a:t>
          </a:r>
          <a:r>
            <a:rPr lang="en-GB" dirty="0" err="1" smtClean="0"/>
            <a:t>jt</a:t>
          </a:r>
          <a:r>
            <a:rPr lang="en-GB" dirty="0" smtClean="0"/>
            <a:t> segments between and within </a:t>
          </a:r>
          <a:r>
            <a:rPr lang="en-GB" dirty="0" err="1" smtClean="0"/>
            <a:t>jts</a:t>
          </a:r>
          <a:endParaRPr lang="en-GB" dirty="0"/>
        </a:p>
      </dgm:t>
    </dgm:pt>
    <dgm:pt modelId="{75CAD520-6ECE-4EF5-9107-FBF38F4801B5}" type="parTrans" cxnId="{6F34AD4B-8063-4CF4-BB2C-1910C8D9386D}">
      <dgm:prSet/>
      <dgm:spPr/>
      <dgm:t>
        <a:bodyPr/>
        <a:lstStyle/>
        <a:p>
          <a:endParaRPr lang="en-GB"/>
        </a:p>
      </dgm:t>
    </dgm:pt>
    <dgm:pt modelId="{D953D12D-CFF4-4190-9123-0D316D56B1CB}" type="sibTrans" cxnId="{6F34AD4B-8063-4CF4-BB2C-1910C8D9386D}">
      <dgm:prSet/>
      <dgm:spPr/>
      <dgm:t>
        <a:bodyPr/>
        <a:lstStyle/>
        <a:p>
          <a:endParaRPr lang="en-GB"/>
        </a:p>
      </dgm:t>
    </dgm:pt>
    <dgm:pt modelId="{7B1543E3-54C4-4B16-9A23-2F0783A08D43}">
      <dgm:prSet phldrT="[Text]"/>
      <dgm:spPr/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Maintain equilibrium</a:t>
          </a:r>
          <a:endParaRPr lang="en-GB" dirty="0">
            <a:solidFill>
              <a:schemeClr val="tx1"/>
            </a:solidFill>
          </a:endParaRPr>
        </a:p>
      </dgm:t>
    </dgm:pt>
    <dgm:pt modelId="{55113C7E-39E9-400D-AD4B-CDB3DDB35EEA}" type="parTrans" cxnId="{8C7A69B3-7D34-4BB7-B76C-5B35F1DEFA81}">
      <dgm:prSet/>
      <dgm:spPr/>
      <dgm:t>
        <a:bodyPr/>
        <a:lstStyle/>
        <a:p>
          <a:endParaRPr lang="en-GB"/>
        </a:p>
      </dgm:t>
    </dgm:pt>
    <dgm:pt modelId="{2264F1F1-8CCD-4B81-AD0D-D75DBFF01C2C}" type="sibTrans" cxnId="{8C7A69B3-7D34-4BB7-B76C-5B35F1DEFA81}">
      <dgm:prSet/>
      <dgm:spPr/>
      <dgm:t>
        <a:bodyPr/>
        <a:lstStyle/>
        <a:p>
          <a:endParaRPr lang="en-GB"/>
        </a:p>
      </dgm:t>
    </dgm:pt>
    <dgm:pt modelId="{3ABFB238-12BB-457F-84B1-6B22D6D826D6}">
      <dgm:prSet phldrT="[Text]"/>
      <dgm:spPr/>
      <dgm:t>
        <a:bodyPr/>
        <a:lstStyle/>
        <a:p>
          <a:r>
            <a:rPr lang="en-GB" dirty="0" smtClean="0"/>
            <a:t>Upright posture during walking</a:t>
          </a:r>
          <a:endParaRPr lang="en-GB" dirty="0"/>
        </a:p>
      </dgm:t>
    </dgm:pt>
    <dgm:pt modelId="{682C84F2-8FCA-4E4A-9B3E-8DE704E77ED4}" type="parTrans" cxnId="{0C4CC587-F86A-484C-A009-A72DB3DF6ABC}">
      <dgm:prSet/>
      <dgm:spPr/>
      <dgm:t>
        <a:bodyPr/>
        <a:lstStyle/>
        <a:p>
          <a:endParaRPr lang="en-GB"/>
        </a:p>
      </dgm:t>
    </dgm:pt>
    <dgm:pt modelId="{6D519F5F-8B12-4263-91FB-71518A5E1C38}" type="sibTrans" cxnId="{0C4CC587-F86A-484C-A009-A72DB3DF6ABC}">
      <dgm:prSet/>
      <dgm:spPr/>
      <dgm:t>
        <a:bodyPr/>
        <a:lstStyle/>
        <a:p>
          <a:endParaRPr lang="en-GB"/>
        </a:p>
      </dgm:t>
    </dgm:pt>
    <dgm:pt modelId="{47AF1CD3-D852-42D7-800F-284FED64C457}">
      <dgm:prSet phldrT="[Text]"/>
      <dgm:spPr/>
      <dgm:t>
        <a:bodyPr/>
        <a:lstStyle/>
        <a:p>
          <a:r>
            <a:rPr lang="en-GB" dirty="0" smtClean="0"/>
            <a:t>Utilizes both anticipatory and feedback mechanisms</a:t>
          </a:r>
          <a:endParaRPr lang="en-GB" dirty="0"/>
        </a:p>
      </dgm:t>
    </dgm:pt>
    <dgm:pt modelId="{3C98CBA0-3F38-4585-903D-A3DE9FC18208}" type="parTrans" cxnId="{43931637-15CA-436A-83EB-FC884CCA6AE0}">
      <dgm:prSet/>
      <dgm:spPr/>
      <dgm:t>
        <a:bodyPr/>
        <a:lstStyle/>
        <a:p>
          <a:endParaRPr lang="en-GB"/>
        </a:p>
      </dgm:t>
    </dgm:pt>
    <dgm:pt modelId="{5C2EC028-DBC4-4D12-8C7D-1ECABABFAF0A}" type="sibTrans" cxnId="{43931637-15CA-436A-83EB-FC884CCA6AE0}">
      <dgm:prSet/>
      <dgm:spPr/>
      <dgm:t>
        <a:bodyPr/>
        <a:lstStyle/>
        <a:p>
          <a:endParaRPr lang="en-GB"/>
        </a:p>
      </dgm:t>
    </dgm:pt>
    <dgm:pt modelId="{AE86DABA-44A3-4BC1-8F12-685F5589FA56}">
      <dgm:prSet phldrT="[Text]"/>
      <dgm:spPr/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Adapting to novel contexts</a:t>
          </a:r>
          <a:endParaRPr lang="en-GB" dirty="0">
            <a:solidFill>
              <a:schemeClr val="tx1"/>
            </a:solidFill>
          </a:endParaRPr>
        </a:p>
      </dgm:t>
    </dgm:pt>
    <dgm:pt modelId="{726433D9-EE00-4ECC-8417-01C01254BFC5}" type="parTrans" cxnId="{5C188636-C92B-4385-8EC2-4E8A20643C3C}">
      <dgm:prSet/>
      <dgm:spPr/>
      <dgm:t>
        <a:bodyPr/>
        <a:lstStyle/>
        <a:p>
          <a:endParaRPr lang="en-GB"/>
        </a:p>
      </dgm:t>
    </dgm:pt>
    <dgm:pt modelId="{54BA7143-4B43-4980-B39B-7CA777C6579E}" type="sibTrans" cxnId="{5C188636-C92B-4385-8EC2-4E8A20643C3C}">
      <dgm:prSet/>
      <dgm:spPr/>
      <dgm:t>
        <a:bodyPr/>
        <a:lstStyle/>
        <a:p>
          <a:endParaRPr lang="en-GB"/>
        </a:p>
      </dgm:t>
    </dgm:pt>
    <dgm:pt modelId="{CFBADAC3-D73A-4B50-9569-EB4905742AB6}">
      <dgm:prSet phldrT="[Text]"/>
      <dgm:spPr/>
      <dgm:t>
        <a:bodyPr/>
        <a:lstStyle/>
        <a:p>
          <a:r>
            <a:rPr lang="en-GB" dirty="0" smtClean="0"/>
            <a:t>Providing adaptability to pattern</a:t>
          </a:r>
          <a:endParaRPr lang="en-GB" dirty="0"/>
        </a:p>
      </dgm:t>
    </dgm:pt>
    <dgm:pt modelId="{8E30BA1B-857F-4E49-A025-20C04D2A46A8}" type="parTrans" cxnId="{929AE288-D9DC-4A95-9AE1-E8357FEAE97C}">
      <dgm:prSet/>
      <dgm:spPr/>
      <dgm:t>
        <a:bodyPr/>
        <a:lstStyle/>
        <a:p>
          <a:endParaRPr lang="en-GB"/>
        </a:p>
      </dgm:t>
    </dgm:pt>
    <dgm:pt modelId="{2E4383B3-5CDE-4C52-B3B6-5BE8DE9D5564}" type="sibTrans" cxnId="{929AE288-D9DC-4A95-9AE1-E8357FEAE97C}">
      <dgm:prSet/>
      <dgm:spPr/>
      <dgm:t>
        <a:bodyPr/>
        <a:lstStyle/>
        <a:p>
          <a:endParaRPr lang="en-GB"/>
        </a:p>
      </dgm:t>
    </dgm:pt>
    <dgm:pt modelId="{2B8C1BA8-0CC6-4A6D-A037-974BDAAB44AB}">
      <dgm:prSet phldrT="[Text]"/>
      <dgm:spPr/>
      <dgm:t>
        <a:bodyPr/>
        <a:lstStyle/>
        <a:p>
          <a:r>
            <a:rPr lang="en-GB" dirty="0" smtClean="0"/>
            <a:t>Novel context or visual guidance – lateral zone</a:t>
          </a:r>
          <a:endParaRPr lang="en-GB" dirty="0"/>
        </a:p>
      </dgm:t>
    </dgm:pt>
    <dgm:pt modelId="{DE9CB68D-FDBA-4CAD-8843-25033668B63F}" type="parTrans" cxnId="{DA752CE8-E524-4402-A722-70F0486C4A92}">
      <dgm:prSet/>
      <dgm:spPr/>
      <dgm:t>
        <a:bodyPr/>
        <a:lstStyle/>
        <a:p>
          <a:endParaRPr lang="en-GB"/>
        </a:p>
      </dgm:t>
    </dgm:pt>
    <dgm:pt modelId="{F0B89C9F-7EDA-43EC-9EC8-EB6E48CA6BA1}" type="sibTrans" cxnId="{DA752CE8-E524-4402-A722-70F0486C4A92}">
      <dgm:prSet/>
      <dgm:spPr/>
      <dgm:t>
        <a:bodyPr/>
        <a:lstStyle/>
        <a:p>
          <a:endParaRPr lang="en-GB"/>
        </a:p>
      </dgm:t>
    </dgm:pt>
    <dgm:pt modelId="{F0737CE9-C884-4A5D-B115-528FB3922B83}">
      <dgm:prSet phldrT="[Text]"/>
      <dgm:spPr/>
      <dgm:t>
        <a:bodyPr/>
        <a:lstStyle/>
        <a:p>
          <a:r>
            <a:rPr lang="en-GB" dirty="0" smtClean="0"/>
            <a:t>Medial &amp; intermediate zones critical role</a:t>
          </a:r>
          <a:endParaRPr lang="en-GB" dirty="0"/>
        </a:p>
      </dgm:t>
    </dgm:pt>
    <dgm:pt modelId="{3FF01884-CEC8-4D77-9872-9B578478337A}" type="parTrans" cxnId="{0EF9538D-19EB-4489-8E2A-2E08EB28E5AD}">
      <dgm:prSet/>
      <dgm:spPr/>
      <dgm:t>
        <a:bodyPr/>
        <a:lstStyle/>
        <a:p>
          <a:endParaRPr lang="en-GB"/>
        </a:p>
      </dgm:t>
    </dgm:pt>
    <dgm:pt modelId="{08BD2151-E2BD-4C07-9EC2-303F9E15AE15}" type="sibTrans" cxnId="{0EF9538D-19EB-4489-8E2A-2E08EB28E5AD}">
      <dgm:prSet/>
      <dgm:spPr/>
      <dgm:t>
        <a:bodyPr/>
        <a:lstStyle/>
        <a:p>
          <a:endParaRPr lang="en-GB"/>
        </a:p>
      </dgm:t>
    </dgm:pt>
    <dgm:pt modelId="{362455EC-BE3E-4A0B-8D68-E23C4AA553FC}">
      <dgm:prSet phldrT="[Text]"/>
      <dgm:spPr/>
      <dgm:t>
        <a:bodyPr/>
        <a:lstStyle/>
        <a:p>
          <a:r>
            <a:rPr lang="en-GB" dirty="0" smtClean="0"/>
            <a:t>Medial </a:t>
          </a:r>
          <a:r>
            <a:rPr lang="en-GB" dirty="0" err="1" smtClean="0"/>
            <a:t>cerebellar</a:t>
          </a:r>
          <a:r>
            <a:rPr lang="en-GB" dirty="0" smtClean="0"/>
            <a:t> zone</a:t>
          </a:r>
          <a:endParaRPr lang="en-GB" dirty="0"/>
        </a:p>
      </dgm:t>
    </dgm:pt>
    <dgm:pt modelId="{29087676-27D4-4425-9396-44260FF618A0}" type="parTrans" cxnId="{DEF0D1B4-52A8-44CC-9A27-1D74D21B1C59}">
      <dgm:prSet/>
      <dgm:spPr/>
      <dgm:t>
        <a:bodyPr/>
        <a:lstStyle/>
        <a:p>
          <a:endParaRPr lang="en-GB"/>
        </a:p>
      </dgm:t>
    </dgm:pt>
    <dgm:pt modelId="{B5D24ED4-7E0B-49F3-AD1B-5022E9AF3FD1}" type="sibTrans" cxnId="{DEF0D1B4-52A8-44CC-9A27-1D74D21B1C59}">
      <dgm:prSet/>
      <dgm:spPr/>
      <dgm:t>
        <a:bodyPr/>
        <a:lstStyle/>
        <a:p>
          <a:endParaRPr lang="en-GB"/>
        </a:p>
      </dgm:t>
    </dgm:pt>
    <dgm:pt modelId="{75C65EB6-9E75-4C8B-9409-CDC90B69558E}">
      <dgm:prSet phldrT="[Text]"/>
      <dgm:spPr/>
      <dgm:t>
        <a:bodyPr/>
        <a:lstStyle/>
        <a:p>
          <a:r>
            <a:rPr lang="en-GB" dirty="0" smtClean="0"/>
            <a:t>Based on trail and error practice</a:t>
          </a:r>
          <a:endParaRPr lang="en-GB" dirty="0"/>
        </a:p>
      </dgm:t>
    </dgm:pt>
    <dgm:pt modelId="{B03F31C3-E688-4090-B53A-4BF30FF6B98D}" type="parTrans" cxnId="{B8F3ABFA-214E-4918-A824-F87F0CFE1DBE}">
      <dgm:prSet/>
      <dgm:spPr/>
    </dgm:pt>
    <dgm:pt modelId="{C653A95F-F00B-4F87-BBA3-83BF9A30076A}" type="sibTrans" cxnId="{B8F3ABFA-214E-4918-A824-F87F0CFE1DBE}">
      <dgm:prSet/>
      <dgm:spPr/>
    </dgm:pt>
    <dgm:pt modelId="{8B98F609-0CDD-4BDB-A311-72FCAEBE9241}" type="pres">
      <dgm:prSet presAssocID="{E081934C-3D2A-42EB-8A08-865AEE47BB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8645AB8-BF83-412C-B3AC-A54C9901E828}" type="pres">
      <dgm:prSet presAssocID="{AACA0AD2-C583-4E3F-A604-C45D83ABE189}" presName="linNode" presStyleCnt="0"/>
      <dgm:spPr/>
    </dgm:pt>
    <dgm:pt modelId="{9C4FB217-82BE-4F8A-9437-2A7389C126C6}" type="pres">
      <dgm:prSet presAssocID="{AACA0AD2-C583-4E3F-A604-C45D83ABE18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B91A4C-C78B-41D4-B02F-661C668DAB01}" type="pres">
      <dgm:prSet presAssocID="{AACA0AD2-C583-4E3F-A604-C45D83ABE18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409AC3-EB9E-4DB6-AF3C-CA0DD3CD294E}" type="pres">
      <dgm:prSet presAssocID="{3DDD8D5D-7074-403B-90B6-C28BE1DCF249}" presName="sp" presStyleCnt="0"/>
      <dgm:spPr/>
    </dgm:pt>
    <dgm:pt modelId="{18984665-E328-4E6D-BC9F-B7AABAAE646A}" type="pres">
      <dgm:prSet presAssocID="{7B1543E3-54C4-4B16-9A23-2F0783A08D43}" presName="linNode" presStyleCnt="0"/>
      <dgm:spPr/>
    </dgm:pt>
    <dgm:pt modelId="{550A198D-10BF-4431-9763-E9AE89C5F7C5}" type="pres">
      <dgm:prSet presAssocID="{7B1543E3-54C4-4B16-9A23-2F0783A08D4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7B041F-743D-45BA-88F8-34836EB031C9}" type="pres">
      <dgm:prSet presAssocID="{7B1543E3-54C4-4B16-9A23-2F0783A08D4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D4FDC8-E06C-4A1D-8BDE-1BA3D344CBCD}" type="pres">
      <dgm:prSet presAssocID="{2264F1F1-8CCD-4B81-AD0D-D75DBFF01C2C}" presName="sp" presStyleCnt="0"/>
      <dgm:spPr/>
    </dgm:pt>
    <dgm:pt modelId="{C3AA26A5-222D-4AC7-86BC-D0BCB2821B89}" type="pres">
      <dgm:prSet presAssocID="{AE86DABA-44A3-4BC1-8F12-685F5589FA56}" presName="linNode" presStyleCnt="0"/>
      <dgm:spPr/>
    </dgm:pt>
    <dgm:pt modelId="{A82503A3-80BF-4C3C-97AC-3FF90025195F}" type="pres">
      <dgm:prSet presAssocID="{AE86DABA-44A3-4BC1-8F12-685F5589FA5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531F3C-8110-45DC-A44D-8B938E8FA062}" type="pres">
      <dgm:prSet presAssocID="{AE86DABA-44A3-4BC1-8F12-685F5589FA5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29AE288-D9DC-4A95-9AE1-E8357FEAE97C}" srcId="{AE86DABA-44A3-4BC1-8F12-685F5589FA56}" destId="{CFBADAC3-D73A-4B50-9569-EB4905742AB6}" srcOrd="0" destOrd="0" parTransId="{8E30BA1B-857F-4E49-A025-20C04D2A46A8}" sibTransId="{2E4383B3-5CDE-4C52-B3B6-5BE8DE9D5564}"/>
    <dgm:cxn modelId="{6DE3D030-8C07-451C-826A-9EBA4C18E863}" type="presOf" srcId="{402BE933-CB2B-4B6F-A5E7-0B67B57AB151}" destId="{0DB91A4C-C78B-41D4-B02F-661C668DAB01}" srcOrd="0" destOrd="1" presId="urn:microsoft.com/office/officeart/2005/8/layout/vList5"/>
    <dgm:cxn modelId="{6F34AD4B-8063-4CF4-BB2C-1910C8D9386D}" srcId="{AACA0AD2-C583-4E3F-A604-C45D83ABE189}" destId="{402BE933-CB2B-4B6F-A5E7-0B67B57AB151}" srcOrd="1" destOrd="0" parTransId="{75CAD520-6ECE-4EF5-9107-FBF38F4801B5}" sibTransId="{D953D12D-CFF4-4190-9123-0D316D56B1CB}"/>
    <dgm:cxn modelId="{2F623BDE-6906-42CE-9094-EC8B191BDC08}" type="presOf" srcId="{F0737CE9-C884-4A5D-B115-528FB3922B83}" destId="{0DB91A4C-C78B-41D4-B02F-661C668DAB01}" srcOrd="0" destOrd="2" presId="urn:microsoft.com/office/officeart/2005/8/layout/vList5"/>
    <dgm:cxn modelId="{8C7A69B3-7D34-4BB7-B76C-5B35F1DEFA81}" srcId="{E081934C-3D2A-42EB-8A08-865AEE47BB9B}" destId="{7B1543E3-54C4-4B16-9A23-2F0783A08D43}" srcOrd="1" destOrd="0" parTransId="{55113C7E-39E9-400D-AD4B-CDB3DDB35EEA}" sibTransId="{2264F1F1-8CCD-4B81-AD0D-D75DBFF01C2C}"/>
    <dgm:cxn modelId="{1CED0D2C-C1CC-4A6F-B189-A27E5C4B68F1}" type="presOf" srcId="{CFBADAC3-D73A-4B50-9569-EB4905742AB6}" destId="{C9531F3C-8110-45DC-A44D-8B938E8FA062}" srcOrd="0" destOrd="0" presId="urn:microsoft.com/office/officeart/2005/8/layout/vList5"/>
    <dgm:cxn modelId="{0CBCB881-E168-44E9-BE73-360539C49767}" type="presOf" srcId="{3ABFB238-12BB-457F-84B1-6B22D6D826D6}" destId="{C77B041F-743D-45BA-88F8-34836EB031C9}" srcOrd="0" destOrd="0" presId="urn:microsoft.com/office/officeart/2005/8/layout/vList5"/>
    <dgm:cxn modelId="{730EDDDA-1888-4849-B866-DF77954C1AB3}" type="presOf" srcId="{7B1543E3-54C4-4B16-9A23-2F0783A08D43}" destId="{550A198D-10BF-4431-9763-E9AE89C5F7C5}" srcOrd="0" destOrd="0" presId="urn:microsoft.com/office/officeart/2005/8/layout/vList5"/>
    <dgm:cxn modelId="{D219AF44-F2AD-4959-BFB0-96B3784D396B}" type="presOf" srcId="{47AF1CD3-D852-42D7-800F-284FED64C457}" destId="{C77B041F-743D-45BA-88F8-34836EB031C9}" srcOrd="0" destOrd="1" presId="urn:microsoft.com/office/officeart/2005/8/layout/vList5"/>
    <dgm:cxn modelId="{4C7F5BE8-1E94-48E3-B198-DA0684EDC3C6}" type="presOf" srcId="{2B8C1BA8-0CC6-4A6D-A037-974BDAAB44AB}" destId="{C9531F3C-8110-45DC-A44D-8B938E8FA062}" srcOrd="0" destOrd="2" presId="urn:microsoft.com/office/officeart/2005/8/layout/vList5"/>
    <dgm:cxn modelId="{B8F3ABFA-214E-4918-A824-F87F0CFE1DBE}" srcId="{AE86DABA-44A3-4BC1-8F12-685F5589FA56}" destId="{75C65EB6-9E75-4C8B-9409-CDC90B69558E}" srcOrd="1" destOrd="0" parTransId="{B03F31C3-E688-4090-B53A-4BF30FF6B98D}" sibTransId="{C653A95F-F00B-4F87-BBA3-83BF9A30076A}"/>
    <dgm:cxn modelId="{CD111C03-15B2-43EF-893C-8F94F70C5DCE}" type="presOf" srcId="{AACA0AD2-C583-4E3F-A604-C45D83ABE189}" destId="{9C4FB217-82BE-4F8A-9437-2A7389C126C6}" srcOrd="0" destOrd="0" presId="urn:microsoft.com/office/officeart/2005/8/layout/vList5"/>
    <dgm:cxn modelId="{CAF4DB52-7713-4340-A643-9F73F3E675AB}" srcId="{E081934C-3D2A-42EB-8A08-865AEE47BB9B}" destId="{AACA0AD2-C583-4E3F-A604-C45D83ABE189}" srcOrd="0" destOrd="0" parTransId="{54987E9F-FC24-4037-A18F-5C63833C7AAD}" sibTransId="{3DDD8D5D-7074-403B-90B6-C28BE1DCF249}"/>
    <dgm:cxn modelId="{DEF0D1B4-52A8-44CC-9A27-1D74D21B1C59}" srcId="{7B1543E3-54C4-4B16-9A23-2F0783A08D43}" destId="{362455EC-BE3E-4A0B-8D68-E23C4AA553FC}" srcOrd="2" destOrd="0" parTransId="{29087676-27D4-4425-9396-44260FF618A0}" sibTransId="{B5D24ED4-7E0B-49F3-AD1B-5022E9AF3FD1}"/>
    <dgm:cxn modelId="{0C4CC587-F86A-484C-A009-A72DB3DF6ABC}" srcId="{7B1543E3-54C4-4B16-9A23-2F0783A08D43}" destId="{3ABFB238-12BB-457F-84B1-6B22D6D826D6}" srcOrd="0" destOrd="0" parTransId="{682C84F2-8FCA-4E4A-9B3E-8DE704E77ED4}" sibTransId="{6D519F5F-8B12-4263-91FB-71518A5E1C38}"/>
    <dgm:cxn modelId="{43931637-15CA-436A-83EB-FC884CCA6AE0}" srcId="{7B1543E3-54C4-4B16-9A23-2F0783A08D43}" destId="{47AF1CD3-D852-42D7-800F-284FED64C457}" srcOrd="1" destOrd="0" parTransId="{3C98CBA0-3F38-4585-903D-A3DE9FC18208}" sibTransId="{5C2EC028-DBC4-4D12-8C7D-1ECABABFAF0A}"/>
    <dgm:cxn modelId="{5C188636-C92B-4385-8EC2-4E8A20643C3C}" srcId="{E081934C-3D2A-42EB-8A08-865AEE47BB9B}" destId="{AE86DABA-44A3-4BC1-8F12-685F5589FA56}" srcOrd="2" destOrd="0" parTransId="{726433D9-EE00-4ECC-8417-01C01254BFC5}" sibTransId="{54BA7143-4B43-4980-B39B-7CA777C6579E}"/>
    <dgm:cxn modelId="{C096600B-7C9C-446E-A717-946160889AC4}" type="presOf" srcId="{362455EC-BE3E-4A0B-8D68-E23C4AA553FC}" destId="{C77B041F-743D-45BA-88F8-34836EB031C9}" srcOrd="0" destOrd="2" presId="urn:microsoft.com/office/officeart/2005/8/layout/vList5"/>
    <dgm:cxn modelId="{0EF9538D-19EB-4489-8E2A-2E08EB28E5AD}" srcId="{AACA0AD2-C583-4E3F-A604-C45D83ABE189}" destId="{F0737CE9-C884-4A5D-B115-528FB3922B83}" srcOrd="2" destOrd="0" parTransId="{3FF01884-CEC8-4D77-9872-9B578478337A}" sibTransId="{08BD2151-E2BD-4C07-9EC2-303F9E15AE15}"/>
    <dgm:cxn modelId="{0A2776EA-D171-42FF-8801-DE3A637D05EF}" type="presOf" srcId="{AE86DABA-44A3-4BC1-8F12-685F5589FA56}" destId="{A82503A3-80BF-4C3C-97AC-3FF90025195F}" srcOrd="0" destOrd="0" presId="urn:microsoft.com/office/officeart/2005/8/layout/vList5"/>
    <dgm:cxn modelId="{32CB6F75-D70C-4265-B8E0-5DFC9095FB6E}" srcId="{AACA0AD2-C583-4E3F-A604-C45D83ABE189}" destId="{A5A388B6-5E2D-44CC-BA30-9ECCF2374487}" srcOrd="0" destOrd="0" parTransId="{ED15F60A-99B4-4EDE-AC4B-96DF7C7EA192}" sibTransId="{0CE16827-9F89-458C-9AF8-4392A25ED43F}"/>
    <dgm:cxn modelId="{55B42D93-40D4-4073-B405-AE72D9E65F87}" type="presOf" srcId="{E081934C-3D2A-42EB-8A08-865AEE47BB9B}" destId="{8B98F609-0CDD-4BDB-A311-72FCAEBE9241}" srcOrd="0" destOrd="0" presId="urn:microsoft.com/office/officeart/2005/8/layout/vList5"/>
    <dgm:cxn modelId="{6F41D17B-D6A9-478D-B29B-E702F9C29541}" type="presOf" srcId="{75C65EB6-9E75-4C8B-9409-CDC90B69558E}" destId="{C9531F3C-8110-45DC-A44D-8B938E8FA062}" srcOrd="0" destOrd="1" presId="urn:microsoft.com/office/officeart/2005/8/layout/vList5"/>
    <dgm:cxn modelId="{DA752CE8-E524-4402-A722-70F0486C4A92}" srcId="{AE86DABA-44A3-4BC1-8F12-685F5589FA56}" destId="{2B8C1BA8-0CC6-4A6D-A037-974BDAAB44AB}" srcOrd="2" destOrd="0" parTransId="{DE9CB68D-FDBA-4CAD-8843-25033668B63F}" sibTransId="{F0B89C9F-7EDA-43EC-9EC8-EB6E48CA6BA1}"/>
    <dgm:cxn modelId="{BBA34302-6A85-4B0D-8BBB-4F07D666E121}" type="presOf" srcId="{A5A388B6-5E2D-44CC-BA30-9ECCF2374487}" destId="{0DB91A4C-C78B-41D4-B02F-661C668DAB01}" srcOrd="0" destOrd="0" presId="urn:microsoft.com/office/officeart/2005/8/layout/vList5"/>
    <dgm:cxn modelId="{82EF3157-2B7F-4BAE-BCF0-77F2F5D6F4E6}" type="presParOf" srcId="{8B98F609-0CDD-4BDB-A311-72FCAEBE9241}" destId="{B8645AB8-BF83-412C-B3AC-A54C9901E828}" srcOrd="0" destOrd="0" presId="urn:microsoft.com/office/officeart/2005/8/layout/vList5"/>
    <dgm:cxn modelId="{6F9AF26C-7CD5-498B-A5E5-0D81583E7E01}" type="presParOf" srcId="{B8645AB8-BF83-412C-B3AC-A54C9901E828}" destId="{9C4FB217-82BE-4F8A-9437-2A7389C126C6}" srcOrd="0" destOrd="0" presId="urn:microsoft.com/office/officeart/2005/8/layout/vList5"/>
    <dgm:cxn modelId="{A6903C8F-2358-4106-B211-E3216DFB43D8}" type="presParOf" srcId="{B8645AB8-BF83-412C-B3AC-A54C9901E828}" destId="{0DB91A4C-C78B-41D4-B02F-661C668DAB01}" srcOrd="1" destOrd="0" presId="urn:microsoft.com/office/officeart/2005/8/layout/vList5"/>
    <dgm:cxn modelId="{2360572D-6458-4503-B58F-2866E947EF52}" type="presParOf" srcId="{8B98F609-0CDD-4BDB-A311-72FCAEBE9241}" destId="{53409AC3-EB9E-4DB6-AF3C-CA0DD3CD294E}" srcOrd="1" destOrd="0" presId="urn:microsoft.com/office/officeart/2005/8/layout/vList5"/>
    <dgm:cxn modelId="{B2BC159F-2756-475F-AE6B-FA9A3D17E65E}" type="presParOf" srcId="{8B98F609-0CDD-4BDB-A311-72FCAEBE9241}" destId="{18984665-E328-4E6D-BC9F-B7AABAAE646A}" srcOrd="2" destOrd="0" presId="urn:microsoft.com/office/officeart/2005/8/layout/vList5"/>
    <dgm:cxn modelId="{6C1FFD86-C999-437B-A815-B08B687E154E}" type="presParOf" srcId="{18984665-E328-4E6D-BC9F-B7AABAAE646A}" destId="{550A198D-10BF-4431-9763-E9AE89C5F7C5}" srcOrd="0" destOrd="0" presId="urn:microsoft.com/office/officeart/2005/8/layout/vList5"/>
    <dgm:cxn modelId="{8C302725-BBCF-4C2F-831F-173A59C0AB4A}" type="presParOf" srcId="{18984665-E328-4E6D-BC9F-B7AABAAE646A}" destId="{C77B041F-743D-45BA-88F8-34836EB031C9}" srcOrd="1" destOrd="0" presId="urn:microsoft.com/office/officeart/2005/8/layout/vList5"/>
    <dgm:cxn modelId="{A64FB738-32FA-44A3-AEA2-DB31918289F7}" type="presParOf" srcId="{8B98F609-0CDD-4BDB-A311-72FCAEBE9241}" destId="{F0D4FDC8-E06C-4A1D-8BDE-1BA3D344CBCD}" srcOrd="3" destOrd="0" presId="urn:microsoft.com/office/officeart/2005/8/layout/vList5"/>
    <dgm:cxn modelId="{74E20DAE-F8BF-40C9-A76E-E19608477055}" type="presParOf" srcId="{8B98F609-0CDD-4BDB-A311-72FCAEBE9241}" destId="{C3AA26A5-222D-4AC7-86BC-D0BCB2821B89}" srcOrd="4" destOrd="0" presId="urn:microsoft.com/office/officeart/2005/8/layout/vList5"/>
    <dgm:cxn modelId="{9CF1D70F-E346-4DFA-9FC1-A3AFDE94E687}" type="presParOf" srcId="{C3AA26A5-222D-4AC7-86BC-D0BCB2821B89}" destId="{A82503A3-80BF-4C3C-97AC-3FF90025195F}" srcOrd="0" destOrd="0" presId="urn:microsoft.com/office/officeart/2005/8/layout/vList5"/>
    <dgm:cxn modelId="{602ECD2F-D5A7-4313-992C-C0F41A88C9BD}" type="presParOf" srcId="{C3AA26A5-222D-4AC7-86BC-D0BCB2821B89}" destId="{C9531F3C-8110-45DC-A44D-8B938E8FA062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10BAE5-4FC9-4D82-BC68-D3070F9D6A61}">
      <dsp:nvSpPr>
        <dsp:cNvPr id="0" name=""/>
        <dsp:cNvSpPr/>
      </dsp:nvSpPr>
      <dsp:spPr>
        <a:xfrm>
          <a:off x="3355330" y="418"/>
          <a:ext cx="1518939" cy="987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Voluntary limb </a:t>
          </a:r>
          <a:r>
            <a:rPr lang="en-GB" sz="1900" kern="1200" dirty="0" err="1" smtClean="0"/>
            <a:t>mvts</a:t>
          </a:r>
          <a:endParaRPr lang="en-GB" sz="1900" kern="1200" dirty="0"/>
        </a:p>
      </dsp:txBody>
      <dsp:txXfrm>
        <a:off x="3403527" y="48615"/>
        <a:ext cx="1422545" cy="890916"/>
      </dsp:txXfrm>
    </dsp:sp>
    <dsp:sp modelId="{BD922987-E0FC-4FAD-A5A9-08A6B9260C67}">
      <dsp:nvSpPr>
        <dsp:cNvPr id="0" name=""/>
        <dsp:cNvSpPr/>
      </dsp:nvSpPr>
      <dsp:spPr>
        <a:xfrm>
          <a:off x="2140194" y="494073"/>
          <a:ext cx="3949210" cy="3949210"/>
        </a:xfrm>
        <a:custGeom>
          <a:avLst/>
          <a:gdLst/>
          <a:ahLst/>
          <a:cxnLst/>
          <a:rect l="0" t="0" r="0" b="0"/>
          <a:pathLst>
            <a:path>
              <a:moveTo>
                <a:pt x="2744535" y="156289"/>
              </a:moveTo>
              <a:arcTo wR="1974605" hR="1974605" stAng="17576957" swAng="1964011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2B21EC-8E80-4B5A-A6C1-1AFA2BE6B2CC}">
      <dsp:nvSpPr>
        <dsp:cNvPr id="0" name=""/>
        <dsp:cNvSpPr/>
      </dsp:nvSpPr>
      <dsp:spPr>
        <a:xfrm>
          <a:off x="5233291" y="1364836"/>
          <a:ext cx="1518939" cy="987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Eye </a:t>
          </a:r>
          <a:r>
            <a:rPr lang="en-GB" sz="1900" kern="1200" dirty="0" err="1" smtClean="0"/>
            <a:t>mvts</a:t>
          </a:r>
          <a:endParaRPr lang="en-GB" sz="1900" kern="1200" dirty="0"/>
        </a:p>
      </dsp:txBody>
      <dsp:txXfrm>
        <a:off x="5281488" y="1413033"/>
        <a:ext cx="1422545" cy="890916"/>
      </dsp:txXfrm>
    </dsp:sp>
    <dsp:sp modelId="{5F60A0AC-1979-4A71-B877-7D00233416E2}">
      <dsp:nvSpPr>
        <dsp:cNvPr id="0" name=""/>
        <dsp:cNvSpPr/>
      </dsp:nvSpPr>
      <dsp:spPr>
        <a:xfrm>
          <a:off x="2140194" y="494073"/>
          <a:ext cx="3949210" cy="3949210"/>
        </a:xfrm>
        <a:custGeom>
          <a:avLst/>
          <a:gdLst/>
          <a:ahLst/>
          <a:cxnLst/>
          <a:rect l="0" t="0" r="0" b="0"/>
          <a:pathLst>
            <a:path>
              <a:moveTo>
                <a:pt x="3946474" y="1870706"/>
              </a:moveTo>
              <a:arcTo wR="1974605" hR="1974605" stAng="21419031" swAng="2198204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BD175-5A15-4242-91A4-47D2BF098598}">
      <dsp:nvSpPr>
        <dsp:cNvPr id="0" name=""/>
        <dsp:cNvSpPr/>
      </dsp:nvSpPr>
      <dsp:spPr>
        <a:xfrm>
          <a:off x="4515973" y="3572512"/>
          <a:ext cx="1518939" cy="987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Balance </a:t>
          </a:r>
          <a:endParaRPr lang="en-GB" sz="1900" kern="1200" dirty="0"/>
        </a:p>
      </dsp:txBody>
      <dsp:txXfrm>
        <a:off x="4564170" y="3620709"/>
        <a:ext cx="1422545" cy="890916"/>
      </dsp:txXfrm>
    </dsp:sp>
    <dsp:sp modelId="{83FFC8D9-29D7-471F-8FC3-0BCD2812C81C}">
      <dsp:nvSpPr>
        <dsp:cNvPr id="0" name=""/>
        <dsp:cNvSpPr/>
      </dsp:nvSpPr>
      <dsp:spPr>
        <a:xfrm>
          <a:off x="2140194" y="494073"/>
          <a:ext cx="3949210" cy="3949210"/>
        </a:xfrm>
        <a:custGeom>
          <a:avLst/>
          <a:gdLst/>
          <a:ahLst/>
          <a:cxnLst/>
          <a:rect l="0" t="0" r="0" b="0"/>
          <a:pathLst>
            <a:path>
              <a:moveTo>
                <a:pt x="2367919" y="3909642"/>
              </a:moveTo>
              <a:arcTo wR="1974605" hR="1974605" stAng="4710637" swAng="1378726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81C7DA-B6C2-4D49-A47B-2A725FF27BC4}">
      <dsp:nvSpPr>
        <dsp:cNvPr id="0" name=""/>
        <dsp:cNvSpPr/>
      </dsp:nvSpPr>
      <dsp:spPr>
        <a:xfrm>
          <a:off x="2194686" y="3572512"/>
          <a:ext cx="1518939" cy="987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Locomotion </a:t>
          </a:r>
          <a:endParaRPr lang="en-GB" sz="1900" kern="1200" dirty="0"/>
        </a:p>
      </dsp:txBody>
      <dsp:txXfrm>
        <a:off x="2242883" y="3620709"/>
        <a:ext cx="1422545" cy="890916"/>
      </dsp:txXfrm>
    </dsp:sp>
    <dsp:sp modelId="{4F845687-01B6-4B4F-BFDF-595A9D96AB26}">
      <dsp:nvSpPr>
        <dsp:cNvPr id="0" name=""/>
        <dsp:cNvSpPr/>
      </dsp:nvSpPr>
      <dsp:spPr>
        <a:xfrm>
          <a:off x="2140194" y="494073"/>
          <a:ext cx="3949210" cy="3949210"/>
        </a:xfrm>
        <a:custGeom>
          <a:avLst/>
          <a:gdLst/>
          <a:ahLst/>
          <a:cxnLst/>
          <a:rect l="0" t="0" r="0" b="0"/>
          <a:pathLst>
            <a:path>
              <a:moveTo>
                <a:pt x="330307" y="3067925"/>
              </a:moveTo>
              <a:arcTo wR="1974605" hR="1974605" stAng="8782765" swAng="2198204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E54FD-BBD2-4FF4-A5DA-8E2F129AF502}">
      <dsp:nvSpPr>
        <dsp:cNvPr id="0" name=""/>
        <dsp:cNvSpPr/>
      </dsp:nvSpPr>
      <dsp:spPr>
        <a:xfrm>
          <a:off x="1477368" y="1364836"/>
          <a:ext cx="1518939" cy="987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Higher brain function </a:t>
          </a:r>
          <a:endParaRPr lang="en-GB" sz="1900" kern="1200" dirty="0"/>
        </a:p>
      </dsp:txBody>
      <dsp:txXfrm>
        <a:off x="1525565" y="1413033"/>
        <a:ext cx="1422545" cy="890916"/>
      </dsp:txXfrm>
    </dsp:sp>
    <dsp:sp modelId="{4391DB24-E354-4B6E-9A1B-1A6A8F41FF3E}">
      <dsp:nvSpPr>
        <dsp:cNvPr id="0" name=""/>
        <dsp:cNvSpPr/>
      </dsp:nvSpPr>
      <dsp:spPr>
        <a:xfrm>
          <a:off x="2140194" y="494073"/>
          <a:ext cx="3949210" cy="3949210"/>
        </a:xfrm>
        <a:custGeom>
          <a:avLst/>
          <a:gdLst/>
          <a:ahLst/>
          <a:cxnLst/>
          <a:rect l="0" t="0" r="0" b="0"/>
          <a:pathLst>
            <a:path>
              <a:moveTo>
                <a:pt x="343721" y="861373"/>
              </a:moveTo>
              <a:arcTo wR="1974605" hR="1974605" stAng="12859032" swAng="1964011"/>
            </a:path>
          </a:pathLst>
        </a:custGeom>
        <a:noFill/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29885-B60F-456A-B6F5-FCFEF2D87959}">
      <dsp:nvSpPr>
        <dsp:cNvPr id="0" name=""/>
        <dsp:cNvSpPr/>
      </dsp:nvSpPr>
      <dsp:spPr>
        <a:xfrm rot="5400000">
          <a:off x="4999810" y="-1885816"/>
          <a:ext cx="119263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Control of axial muscles and posture</a:t>
          </a:r>
          <a:endParaRPr lang="en-GB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err="1" smtClean="0"/>
            <a:t>Vermis</a:t>
          </a:r>
          <a:r>
            <a:rPr lang="en-GB" sz="2200" kern="1200" dirty="0" smtClean="0"/>
            <a:t> and intermediate region</a:t>
          </a:r>
          <a:endParaRPr lang="en-GB" sz="2200" kern="1200" dirty="0"/>
        </a:p>
      </dsp:txBody>
      <dsp:txXfrm rot="-5400000">
        <a:off x="2962655" y="209559"/>
        <a:ext cx="5208724" cy="1076194"/>
      </dsp:txXfrm>
    </dsp:sp>
    <dsp:sp modelId="{67C9F2D6-8B7A-4185-8D13-BA04D8E72870}">
      <dsp:nvSpPr>
        <dsp:cNvPr id="0" name=""/>
        <dsp:cNvSpPr/>
      </dsp:nvSpPr>
      <dsp:spPr>
        <a:xfrm>
          <a:off x="0" y="2258"/>
          <a:ext cx="2962656" cy="14907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err="1" smtClean="0">
              <a:solidFill>
                <a:schemeClr val="tx1"/>
              </a:solidFill>
            </a:rPr>
            <a:t>spinoCBM</a:t>
          </a:r>
          <a:endParaRPr lang="en-GB" sz="3300" kern="1200" dirty="0">
            <a:solidFill>
              <a:schemeClr val="tx1"/>
            </a:solidFill>
          </a:endParaRPr>
        </a:p>
      </dsp:txBody>
      <dsp:txXfrm>
        <a:off x="72774" y="75032"/>
        <a:ext cx="2817108" cy="1345244"/>
      </dsp:txXfrm>
    </dsp:sp>
    <dsp:sp modelId="{31B28799-FF17-480C-A3A4-16BF855CBAEC}">
      <dsp:nvSpPr>
        <dsp:cNvPr id="0" name=""/>
        <dsp:cNvSpPr/>
      </dsp:nvSpPr>
      <dsp:spPr>
        <a:xfrm rot="5400000">
          <a:off x="4999810" y="-320484"/>
          <a:ext cx="119263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Coordination and planning of limb movements</a:t>
          </a:r>
          <a:endParaRPr lang="en-GB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Lateral </a:t>
          </a:r>
          <a:r>
            <a:rPr lang="en-GB" sz="2200" kern="1200" dirty="0" err="1" smtClean="0"/>
            <a:t>cerebellar</a:t>
          </a:r>
          <a:r>
            <a:rPr lang="en-GB" sz="2200" kern="1200" dirty="0" smtClean="0"/>
            <a:t> hemispheres</a:t>
          </a:r>
          <a:endParaRPr lang="en-GB" sz="2200" kern="1200" dirty="0"/>
        </a:p>
      </dsp:txBody>
      <dsp:txXfrm rot="-5400000">
        <a:off x="2962655" y="1774891"/>
        <a:ext cx="5208724" cy="1076194"/>
      </dsp:txXfrm>
    </dsp:sp>
    <dsp:sp modelId="{BE5447F3-C8C7-46DE-AEC6-7925866ED75F}">
      <dsp:nvSpPr>
        <dsp:cNvPr id="0" name=""/>
        <dsp:cNvSpPr/>
      </dsp:nvSpPr>
      <dsp:spPr>
        <a:xfrm>
          <a:off x="0" y="1567591"/>
          <a:ext cx="2962656" cy="14907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err="1" smtClean="0">
              <a:solidFill>
                <a:schemeClr val="tx1"/>
              </a:solidFill>
            </a:rPr>
            <a:t>pontoCBM</a:t>
          </a:r>
          <a:endParaRPr lang="en-GB" sz="3300" kern="1200" dirty="0">
            <a:solidFill>
              <a:schemeClr val="tx1"/>
            </a:solidFill>
          </a:endParaRPr>
        </a:p>
      </dsp:txBody>
      <dsp:txXfrm>
        <a:off x="72774" y="1640365"/>
        <a:ext cx="2817108" cy="1345244"/>
      </dsp:txXfrm>
    </dsp:sp>
    <dsp:sp modelId="{2EC44090-9B63-4A61-A8EE-DA8C969B0E30}">
      <dsp:nvSpPr>
        <dsp:cNvPr id="0" name=""/>
        <dsp:cNvSpPr/>
      </dsp:nvSpPr>
      <dsp:spPr>
        <a:xfrm rot="5400000">
          <a:off x="4999810" y="1244847"/>
          <a:ext cx="119263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smtClean="0"/>
            <a:t>Posture and control of eye movements</a:t>
          </a:r>
          <a:endParaRPr lang="en-GB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dirty="0" err="1" smtClean="0"/>
            <a:t>Flocculus</a:t>
          </a:r>
          <a:r>
            <a:rPr lang="en-GB" sz="2200" kern="1200" dirty="0" smtClean="0"/>
            <a:t> </a:t>
          </a:r>
          <a:endParaRPr lang="en-GB" sz="2200" kern="1200" dirty="0"/>
        </a:p>
      </dsp:txBody>
      <dsp:txXfrm rot="-5400000">
        <a:off x="2962655" y="3340222"/>
        <a:ext cx="5208724" cy="1076194"/>
      </dsp:txXfrm>
    </dsp:sp>
    <dsp:sp modelId="{EFDA5F33-F842-426B-8948-4F796DA0CA33}">
      <dsp:nvSpPr>
        <dsp:cNvPr id="0" name=""/>
        <dsp:cNvSpPr/>
      </dsp:nvSpPr>
      <dsp:spPr>
        <a:xfrm>
          <a:off x="0" y="3132923"/>
          <a:ext cx="2962656" cy="14907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err="1" smtClean="0">
              <a:solidFill>
                <a:schemeClr val="tx1"/>
              </a:solidFill>
            </a:rPr>
            <a:t>vestibuloCBM</a:t>
          </a:r>
          <a:endParaRPr lang="en-GB" sz="3300" kern="1200" dirty="0">
            <a:solidFill>
              <a:schemeClr val="tx1"/>
            </a:solidFill>
          </a:endParaRPr>
        </a:p>
      </dsp:txBody>
      <dsp:txXfrm>
        <a:off x="72774" y="3205697"/>
        <a:ext cx="2817108" cy="13452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91A4C-C78B-41D4-B02F-661C668DAB01}">
      <dsp:nvSpPr>
        <dsp:cNvPr id="0" name=""/>
        <dsp:cNvSpPr/>
      </dsp:nvSpPr>
      <dsp:spPr>
        <a:xfrm rot="5400000">
          <a:off x="4868632" y="-1721346"/>
          <a:ext cx="145499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Modulations of timing, rate, force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Coordinates </a:t>
          </a:r>
          <a:r>
            <a:rPr lang="en-GB" sz="2000" kern="1200" dirty="0" err="1" smtClean="0"/>
            <a:t>jt</a:t>
          </a:r>
          <a:r>
            <a:rPr lang="en-GB" sz="2000" kern="1200" dirty="0" smtClean="0"/>
            <a:t> segments between and within </a:t>
          </a:r>
          <a:r>
            <a:rPr lang="en-GB" sz="2000" kern="1200" dirty="0" err="1" smtClean="0"/>
            <a:t>jts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Medial &amp; intermediate zones critical role</a:t>
          </a:r>
          <a:endParaRPr lang="en-GB" sz="2000" kern="1200" dirty="0"/>
        </a:p>
      </dsp:txBody>
      <dsp:txXfrm rot="-5400000">
        <a:off x="2962656" y="255657"/>
        <a:ext cx="5195917" cy="1312937"/>
      </dsp:txXfrm>
    </dsp:sp>
    <dsp:sp modelId="{9C4FB217-82BE-4F8A-9437-2A7389C126C6}">
      <dsp:nvSpPr>
        <dsp:cNvPr id="0" name=""/>
        <dsp:cNvSpPr/>
      </dsp:nvSpPr>
      <dsp:spPr>
        <a:xfrm>
          <a:off x="0" y="2755"/>
          <a:ext cx="2962656" cy="1818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solidFill>
                <a:schemeClr val="tx1"/>
              </a:solidFill>
            </a:rPr>
            <a:t>Reciprocal flexor and ext muscle activity</a:t>
          </a:r>
          <a:endParaRPr lang="en-GB" sz="3200" kern="1200" dirty="0">
            <a:solidFill>
              <a:schemeClr val="tx1"/>
            </a:solidFill>
          </a:endParaRPr>
        </a:p>
      </dsp:txBody>
      <dsp:txXfrm>
        <a:off x="88783" y="91538"/>
        <a:ext cx="2785090" cy="1641172"/>
      </dsp:txXfrm>
    </dsp:sp>
    <dsp:sp modelId="{C77B041F-743D-45BA-88F8-34836EB031C9}">
      <dsp:nvSpPr>
        <dsp:cNvPr id="0" name=""/>
        <dsp:cNvSpPr/>
      </dsp:nvSpPr>
      <dsp:spPr>
        <a:xfrm rot="5400000">
          <a:off x="4868632" y="188328"/>
          <a:ext cx="145499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Upright posture during walking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Utilizes both anticipatory and feedback mechanisms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Medial </a:t>
          </a:r>
          <a:r>
            <a:rPr lang="en-GB" sz="2000" kern="1200" dirty="0" err="1" smtClean="0"/>
            <a:t>cerebellar</a:t>
          </a:r>
          <a:r>
            <a:rPr lang="en-GB" sz="2000" kern="1200" dirty="0" smtClean="0"/>
            <a:t> zone</a:t>
          </a:r>
          <a:endParaRPr lang="en-GB" sz="2000" kern="1200" dirty="0"/>
        </a:p>
      </dsp:txBody>
      <dsp:txXfrm rot="-5400000">
        <a:off x="2962656" y="2165332"/>
        <a:ext cx="5195917" cy="1312937"/>
      </dsp:txXfrm>
    </dsp:sp>
    <dsp:sp modelId="{550A198D-10BF-4431-9763-E9AE89C5F7C5}">
      <dsp:nvSpPr>
        <dsp:cNvPr id="0" name=""/>
        <dsp:cNvSpPr/>
      </dsp:nvSpPr>
      <dsp:spPr>
        <a:xfrm>
          <a:off x="0" y="1912431"/>
          <a:ext cx="2962656" cy="1818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solidFill>
                <a:schemeClr val="tx1"/>
              </a:solidFill>
            </a:rPr>
            <a:t>Maintain equilibrium</a:t>
          </a:r>
          <a:endParaRPr lang="en-GB" sz="3200" kern="1200" dirty="0">
            <a:solidFill>
              <a:schemeClr val="tx1"/>
            </a:solidFill>
          </a:endParaRPr>
        </a:p>
      </dsp:txBody>
      <dsp:txXfrm>
        <a:off x="88783" y="2001214"/>
        <a:ext cx="2785090" cy="1641172"/>
      </dsp:txXfrm>
    </dsp:sp>
    <dsp:sp modelId="{C9531F3C-8110-45DC-A44D-8B938E8FA062}">
      <dsp:nvSpPr>
        <dsp:cNvPr id="0" name=""/>
        <dsp:cNvSpPr/>
      </dsp:nvSpPr>
      <dsp:spPr>
        <a:xfrm rot="5400000">
          <a:off x="4868632" y="2098004"/>
          <a:ext cx="145499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Providing adaptability to pattern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Based on trail and error practice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Novel context or visual guidance – lateral zone</a:t>
          </a:r>
          <a:endParaRPr lang="en-GB" sz="2000" kern="1200" dirty="0"/>
        </a:p>
      </dsp:txBody>
      <dsp:txXfrm rot="-5400000">
        <a:off x="2962656" y="4075008"/>
        <a:ext cx="5195917" cy="1312937"/>
      </dsp:txXfrm>
    </dsp:sp>
    <dsp:sp modelId="{A82503A3-80BF-4C3C-97AC-3FF90025195F}">
      <dsp:nvSpPr>
        <dsp:cNvPr id="0" name=""/>
        <dsp:cNvSpPr/>
      </dsp:nvSpPr>
      <dsp:spPr>
        <a:xfrm>
          <a:off x="0" y="3822107"/>
          <a:ext cx="2962656" cy="1818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solidFill>
                <a:schemeClr val="tx1"/>
              </a:solidFill>
            </a:rPr>
            <a:t>Adapting to novel contexts</a:t>
          </a:r>
          <a:endParaRPr lang="en-GB" sz="3200" kern="1200" dirty="0">
            <a:solidFill>
              <a:schemeClr val="tx1"/>
            </a:solidFill>
          </a:endParaRPr>
        </a:p>
      </dsp:txBody>
      <dsp:txXfrm>
        <a:off x="88783" y="3910890"/>
        <a:ext cx="2785090" cy="1641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1BC11-CF1A-435E-937C-508E05D244E1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B8981-B704-4609-AD87-6F8B45A29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10682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Define and describe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Locomotion generated in brainstem and spinal cord</a:t>
            </a:r>
          </a:p>
          <a:p>
            <a:r>
              <a:rPr lang="en-GB" dirty="0" smtClean="0"/>
              <a:t>Produces</a:t>
            </a:r>
            <a:r>
              <a:rPr lang="en-GB" baseline="0" dirty="0" smtClean="0"/>
              <a:t> highly </a:t>
            </a:r>
            <a:r>
              <a:rPr lang="en-GB" baseline="0" dirty="0" err="1" smtClean="0"/>
              <a:t>sterotyped</a:t>
            </a:r>
            <a:r>
              <a:rPr lang="en-GB" baseline="0" dirty="0" smtClean="0"/>
              <a:t> walking pattern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 types</a:t>
            </a:r>
          </a:p>
          <a:p>
            <a:endParaRPr lang="en-GB" dirty="0" smtClean="0"/>
          </a:p>
          <a:p>
            <a:r>
              <a:rPr lang="en-GB" dirty="0" smtClean="0"/>
              <a:t>Sensory – lesions affecting peripheral sensory nerves conveying proprioceptive and </a:t>
            </a:r>
            <a:r>
              <a:rPr lang="en-GB" dirty="0" err="1" smtClean="0"/>
              <a:t>cutaneous</a:t>
            </a:r>
            <a:r>
              <a:rPr lang="en-GB" dirty="0" smtClean="0"/>
              <a:t> information, conditions affecting dorsal columns or the primary sensory cortex. Amplitude of postural</a:t>
            </a:r>
            <a:r>
              <a:rPr lang="en-GB" baseline="0" dirty="0" smtClean="0"/>
              <a:t> sway increased when standing with feet together &amp; eyes closed</a:t>
            </a:r>
          </a:p>
          <a:p>
            <a:r>
              <a:rPr lang="en-GB" baseline="0" dirty="0" smtClean="0"/>
              <a:t>Upper limb poor reaching excessive force to grip</a:t>
            </a:r>
          </a:p>
          <a:p>
            <a:endParaRPr lang="en-GB" baseline="0" dirty="0" smtClean="0"/>
          </a:p>
          <a:p>
            <a:r>
              <a:rPr lang="en-GB" baseline="0" dirty="0" smtClean="0"/>
              <a:t>Vestibular – peripheral or central disorders affecting the vestibular nuclei and / or afferent / efferent connections</a:t>
            </a:r>
          </a:p>
          <a:p>
            <a:r>
              <a:rPr lang="en-GB" baseline="0" dirty="0" smtClean="0"/>
              <a:t>Affecting vestibular apparatus – involved in initiation and modulation of postural adjustments and stabilising the head against gravity can be over reliance on remaining information</a:t>
            </a:r>
          </a:p>
          <a:p>
            <a:r>
              <a:rPr lang="en-GB" baseline="0" dirty="0" smtClean="0"/>
              <a:t>May limited head movement to prevent symptoms but this lead to inadequate use of </a:t>
            </a:r>
            <a:r>
              <a:rPr lang="en-GB" baseline="0" dirty="0" err="1" smtClean="0"/>
              <a:t>somatosensory</a:t>
            </a:r>
            <a:r>
              <a:rPr lang="en-GB" baseline="0" dirty="0" smtClean="0"/>
              <a:t> information – need to stimulate gaze control to improve balance</a:t>
            </a:r>
          </a:p>
          <a:p>
            <a:endParaRPr lang="en-GB" baseline="0" dirty="0" smtClean="0"/>
          </a:p>
          <a:p>
            <a:r>
              <a:rPr lang="en-GB" baseline="0" dirty="0" err="1" smtClean="0"/>
              <a:t>Cerebellar</a:t>
            </a:r>
            <a:r>
              <a:rPr lang="en-GB" baseline="0" dirty="0" smtClean="0"/>
              <a:t> – lesions of the mid line structures, </a:t>
            </a:r>
            <a:r>
              <a:rPr lang="en-GB" baseline="0" dirty="0" err="1" smtClean="0"/>
              <a:t>vermis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flocculonodular</a:t>
            </a:r>
            <a:r>
              <a:rPr lang="en-GB" baseline="0" dirty="0" smtClean="0"/>
              <a:t> lobe produce </a:t>
            </a:r>
            <a:r>
              <a:rPr lang="en-GB" baseline="0" dirty="0" err="1" smtClean="0"/>
              <a:t>bilat</a:t>
            </a:r>
            <a:r>
              <a:rPr lang="en-GB" baseline="0" dirty="0" smtClean="0"/>
              <a:t> symptoms affect axial parts of the body, </a:t>
            </a:r>
            <a:r>
              <a:rPr lang="en-GB" baseline="0" dirty="0" err="1" smtClean="0"/>
              <a:t>truncial</a:t>
            </a:r>
            <a:r>
              <a:rPr lang="en-GB" baseline="0" dirty="0" smtClean="0"/>
              <a:t> ataxia, </a:t>
            </a:r>
            <a:r>
              <a:rPr lang="en-GB" baseline="0" dirty="0" err="1" smtClean="0"/>
              <a:t>titubation</a:t>
            </a:r>
            <a:r>
              <a:rPr lang="en-GB" baseline="0" dirty="0" smtClean="0"/>
              <a:t>, and gait issues</a:t>
            </a:r>
          </a:p>
          <a:p>
            <a:r>
              <a:rPr lang="en-GB" baseline="0" dirty="0" smtClean="0"/>
              <a:t>Kinetic tremor – oscillation during </a:t>
            </a:r>
            <a:r>
              <a:rPr lang="en-GB" baseline="0" dirty="0" err="1" smtClean="0"/>
              <a:t>mvt</a:t>
            </a:r>
            <a:r>
              <a:rPr lang="en-GB" baseline="0" dirty="0" smtClean="0"/>
              <a:t>, postural tremor, holding limb in position, </a:t>
            </a:r>
            <a:r>
              <a:rPr lang="en-GB" baseline="0" dirty="0" err="1" smtClean="0"/>
              <a:t>titubation</a:t>
            </a:r>
            <a:r>
              <a:rPr lang="en-GB" baseline="0" dirty="0" smtClean="0"/>
              <a:t> – trunk and head, postural trunk tremor, lower limbs and legs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Freidrch</a:t>
            </a:r>
            <a:r>
              <a:rPr lang="en-GB" dirty="0" smtClean="0"/>
              <a:t> – 2 per 100,000</a:t>
            </a:r>
            <a:r>
              <a:rPr lang="en-GB" baseline="0" dirty="0" smtClean="0"/>
              <a:t> persons, genetic abnormality recessively inherited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Ms- ? All types depends on plaques</a:t>
            </a:r>
          </a:p>
          <a:p>
            <a:endParaRPr lang="en-GB" baseline="0" dirty="0" smtClean="0"/>
          </a:p>
          <a:p>
            <a:r>
              <a:rPr lang="en-GB" baseline="0" dirty="0" err="1" smtClean="0"/>
              <a:t>Spinocellellar</a:t>
            </a:r>
            <a:r>
              <a:rPr lang="en-GB" baseline="0" dirty="0" smtClean="0"/>
              <a:t> ataxia – degenerative disorders manifested by progressive ataxia</a:t>
            </a:r>
          </a:p>
          <a:p>
            <a:endParaRPr lang="en-GB" baseline="0" dirty="0" smtClean="0"/>
          </a:p>
          <a:p>
            <a:r>
              <a:rPr lang="en-GB" baseline="0" dirty="0" smtClean="0"/>
              <a:t>Neuropathy disease of nerves – sensory ataxia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Discuss CBM</a:t>
            </a:r>
            <a:r>
              <a:rPr lang="en-GB" baseline="0" dirty="0" smtClean="0"/>
              <a:t> ataxia</a:t>
            </a:r>
          </a:p>
          <a:p>
            <a:endParaRPr lang="en-GB" baseline="0" dirty="0" smtClean="0"/>
          </a:p>
          <a:p>
            <a:r>
              <a:rPr lang="en-GB" baseline="0" dirty="0" smtClean="0"/>
              <a:t>Describe location</a:t>
            </a:r>
          </a:p>
          <a:p>
            <a:endParaRPr lang="en-GB" baseline="0" dirty="0" smtClean="0"/>
          </a:p>
          <a:p>
            <a:r>
              <a:rPr lang="en-GB" baseline="0" dirty="0" smtClean="0"/>
              <a:t>Attached via 3 peduncles, superior, middle, inferior</a:t>
            </a:r>
          </a:p>
          <a:p>
            <a:r>
              <a:rPr lang="en-GB" baseline="0" dirty="0" smtClean="0"/>
              <a:t>Afferent and efferent connections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Overview of the feed forward and feedback control within the CNS</a:t>
            </a:r>
          </a:p>
          <a:p>
            <a:endParaRPr lang="en-GB" dirty="0" smtClean="0"/>
          </a:p>
          <a:p>
            <a:r>
              <a:rPr lang="en-GB" dirty="0" smtClean="0"/>
              <a:t>Cerebellum listening and correcting movements</a:t>
            </a:r>
          </a:p>
          <a:p>
            <a:r>
              <a:rPr lang="en-GB" dirty="0" smtClean="0"/>
              <a:t>Red </a:t>
            </a:r>
            <a:r>
              <a:rPr lang="en-GB" dirty="0" err="1" smtClean="0"/>
              <a:t>nuclues</a:t>
            </a:r>
            <a:r>
              <a:rPr lang="en-GB" dirty="0" smtClean="0"/>
              <a:t> in the midbrain key in the communications with the cerebellum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Developing / modern view that the different regions of the </a:t>
            </a:r>
            <a:r>
              <a:rPr lang="en-GB" dirty="0" err="1" smtClean="0"/>
              <a:t>cerebellar</a:t>
            </a:r>
            <a:r>
              <a:rPr lang="en-GB" dirty="0" smtClean="0"/>
              <a:t> play an integral role in the control of different behaviours</a:t>
            </a:r>
          </a:p>
          <a:p>
            <a:endParaRPr lang="en-GB" dirty="0" smtClean="0"/>
          </a:p>
          <a:p>
            <a:r>
              <a:rPr lang="en-GB" dirty="0" smtClean="0"/>
              <a:t>This view is based</a:t>
            </a:r>
            <a:r>
              <a:rPr lang="en-GB" baseline="0" dirty="0" smtClean="0"/>
              <a:t> on the anatomy of the </a:t>
            </a:r>
            <a:r>
              <a:rPr lang="en-GB" baseline="0" dirty="0" err="1" smtClean="0"/>
              <a:t>cerebellar</a:t>
            </a:r>
            <a:r>
              <a:rPr lang="en-GB" baseline="0" dirty="0" smtClean="0"/>
              <a:t> afferent and efferent connections as well as neural recordings and lesion studies</a:t>
            </a:r>
          </a:p>
          <a:p>
            <a:endParaRPr lang="en-GB" baseline="0" dirty="0" smtClean="0"/>
          </a:p>
          <a:p>
            <a:r>
              <a:rPr lang="en-GB" baseline="0" dirty="0" err="1" smtClean="0"/>
              <a:t>Cerebellar</a:t>
            </a:r>
            <a:r>
              <a:rPr lang="en-GB" baseline="0" dirty="0" smtClean="0"/>
              <a:t> integrity is critical for trail and error adaptation of motor behaviours to new context - learning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Consists of 2 hemispheres – separated by the </a:t>
            </a:r>
            <a:r>
              <a:rPr lang="en-GB" dirty="0" err="1" smtClean="0"/>
              <a:t>vermis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Anterior lobe – receives </a:t>
            </a:r>
            <a:r>
              <a:rPr lang="en-GB" dirty="0" err="1" smtClean="0"/>
              <a:t>proprioceptive</a:t>
            </a:r>
            <a:r>
              <a:rPr lang="en-GB" dirty="0" smtClean="0"/>
              <a:t>  input, controls anti-gravity muscles of the body regulating posture</a:t>
            </a:r>
          </a:p>
          <a:p>
            <a:endParaRPr lang="en-GB" dirty="0" smtClean="0"/>
          </a:p>
          <a:p>
            <a:r>
              <a:rPr lang="en-GB" dirty="0" smtClean="0"/>
              <a:t>Posterior lobe – coordination of muscle movement – role in fine motor control</a:t>
            </a:r>
          </a:p>
          <a:p>
            <a:endParaRPr lang="en-GB" dirty="0" smtClean="0"/>
          </a:p>
          <a:p>
            <a:r>
              <a:rPr lang="en-GB" dirty="0" err="1" smtClean="0"/>
              <a:t>Flocculonodular</a:t>
            </a:r>
            <a:r>
              <a:rPr lang="en-GB" dirty="0" smtClean="0"/>
              <a:t> lobe – most inferior part of the </a:t>
            </a:r>
            <a:r>
              <a:rPr lang="en-GB" dirty="0" err="1" smtClean="0"/>
              <a:t>vermis</a:t>
            </a:r>
            <a:r>
              <a:rPr lang="en-GB" dirty="0" smtClean="0"/>
              <a:t> – involved in the maintenance of equilibrium</a:t>
            </a:r>
          </a:p>
          <a:p>
            <a:r>
              <a:rPr lang="en-GB" dirty="0" smtClean="0"/>
              <a:t>Four deep nuclei (dentate, </a:t>
            </a:r>
            <a:r>
              <a:rPr lang="en-GB" dirty="0" err="1" smtClean="0"/>
              <a:t>emboliform</a:t>
            </a:r>
            <a:r>
              <a:rPr lang="en-GB" dirty="0" smtClean="0"/>
              <a:t>, </a:t>
            </a:r>
            <a:r>
              <a:rPr lang="en-GB" dirty="0" err="1" smtClean="0"/>
              <a:t>globose</a:t>
            </a:r>
            <a:r>
              <a:rPr lang="en-GB" dirty="0" smtClean="0"/>
              <a:t>, </a:t>
            </a:r>
            <a:r>
              <a:rPr lang="en-GB" dirty="0" err="1" smtClean="0"/>
              <a:t>fastigal</a:t>
            </a:r>
            <a:r>
              <a:rPr lang="en-GB" dirty="0" smtClean="0"/>
              <a:t> nuclei) have axons projecting to the brainstem and beyond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Originating from the motor cortex</a:t>
            </a:r>
          </a:p>
          <a:p>
            <a:endParaRPr lang="en-GB" dirty="0" smtClean="0"/>
          </a:p>
          <a:p>
            <a:r>
              <a:rPr lang="en-GB" dirty="0" smtClean="0"/>
              <a:t>From information from muscle afferents and spinal cord </a:t>
            </a:r>
            <a:r>
              <a:rPr lang="en-GB" dirty="0" err="1" smtClean="0"/>
              <a:t>interneurons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Afferent information</a:t>
            </a:r>
          </a:p>
          <a:p>
            <a:r>
              <a:rPr lang="en-GB" dirty="0" smtClean="0"/>
              <a:t>Dorsal </a:t>
            </a:r>
            <a:r>
              <a:rPr lang="en-GB" dirty="0" err="1" smtClean="0"/>
              <a:t>spinocerebellar</a:t>
            </a:r>
            <a:r>
              <a:rPr lang="en-GB" dirty="0" smtClean="0"/>
              <a:t> tract – sensory state of limbs</a:t>
            </a:r>
          </a:p>
          <a:p>
            <a:r>
              <a:rPr lang="en-GB" dirty="0" smtClean="0"/>
              <a:t>Ventral </a:t>
            </a:r>
            <a:r>
              <a:rPr lang="en-GB" dirty="0" err="1" smtClean="0"/>
              <a:t>spinocelebellar</a:t>
            </a:r>
            <a:r>
              <a:rPr lang="en-GB" dirty="0" smtClean="0"/>
              <a:t> tract – motor commands from spinal </a:t>
            </a:r>
            <a:r>
              <a:rPr lang="en-GB" dirty="0" err="1" smtClean="0"/>
              <a:t>interneurons</a:t>
            </a:r>
            <a:endParaRPr lang="en-GB" dirty="0" smtClean="0"/>
          </a:p>
          <a:p>
            <a:r>
              <a:rPr lang="en-GB" dirty="0" smtClean="0"/>
              <a:t>Vestibular inputs</a:t>
            </a:r>
          </a:p>
          <a:p>
            <a:r>
              <a:rPr lang="en-GB" dirty="0" smtClean="0"/>
              <a:t>Reticular</a:t>
            </a:r>
            <a:r>
              <a:rPr lang="en-GB" baseline="0" dirty="0" smtClean="0"/>
              <a:t> inputs</a:t>
            </a:r>
          </a:p>
          <a:p>
            <a:r>
              <a:rPr lang="en-GB" baseline="0" dirty="0" smtClean="0"/>
              <a:t>Pontine nuclei</a:t>
            </a:r>
          </a:p>
          <a:p>
            <a:endParaRPr lang="en-GB" baseline="0" dirty="0" smtClean="0"/>
          </a:p>
          <a:p>
            <a:r>
              <a:rPr lang="en-GB" baseline="0" dirty="0" smtClean="0"/>
              <a:t>Inferior olive in the medulla receives information from a </a:t>
            </a:r>
            <a:r>
              <a:rPr lang="en-GB" baseline="0" dirty="0" err="1" smtClean="0"/>
              <a:t>varity</a:t>
            </a:r>
            <a:r>
              <a:rPr lang="en-GB" baseline="0" dirty="0" smtClean="0"/>
              <a:t> of sources, error detection and correction.</a:t>
            </a:r>
          </a:p>
          <a:p>
            <a:endParaRPr lang="en-GB" baseline="0" dirty="0" smtClean="0"/>
          </a:p>
          <a:p>
            <a:r>
              <a:rPr lang="en-GB" baseline="0" dirty="0" smtClean="0"/>
              <a:t>Indirect and direct stimulation of </a:t>
            </a:r>
            <a:r>
              <a:rPr lang="en-GB" baseline="0" dirty="0" err="1" smtClean="0"/>
              <a:t>purkinje</a:t>
            </a:r>
            <a:r>
              <a:rPr lang="en-GB" baseline="0" dirty="0" smtClean="0"/>
              <a:t> cells to control the inhibitory output.</a:t>
            </a:r>
          </a:p>
          <a:p>
            <a:endParaRPr lang="en-GB" baseline="0" dirty="0" smtClean="0"/>
          </a:p>
          <a:p>
            <a:r>
              <a:rPr lang="en-GB" baseline="0" dirty="0" smtClean="0"/>
              <a:t>Indirect pathway involves the </a:t>
            </a:r>
            <a:r>
              <a:rPr lang="en-GB" baseline="0" dirty="0" err="1" smtClean="0"/>
              <a:t>stellate</a:t>
            </a:r>
            <a:r>
              <a:rPr lang="en-GB" baseline="0" dirty="0" smtClean="0"/>
              <a:t> cell, basket cells, </a:t>
            </a:r>
            <a:r>
              <a:rPr lang="en-GB" baseline="0" dirty="0" err="1" smtClean="0"/>
              <a:t>golgi</a:t>
            </a:r>
            <a:r>
              <a:rPr lang="en-GB" baseline="0" dirty="0" smtClean="0"/>
              <a:t> cell, granule cell and parallel fibres</a:t>
            </a:r>
          </a:p>
          <a:p>
            <a:endParaRPr lang="en-GB" baseline="0" dirty="0" smtClean="0"/>
          </a:p>
          <a:p>
            <a:r>
              <a:rPr lang="en-GB" baseline="0" dirty="0" smtClean="0"/>
              <a:t>Deep cerebella </a:t>
            </a:r>
            <a:r>
              <a:rPr lang="en-GB" baseline="0" dirty="0" err="1" smtClean="0"/>
              <a:t>nucei</a:t>
            </a:r>
            <a:r>
              <a:rPr lang="en-GB" baseline="0" dirty="0" smtClean="0"/>
              <a:t> – </a:t>
            </a:r>
            <a:r>
              <a:rPr lang="en-GB" baseline="0" dirty="0" err="1" smtClean="0"/>
              <a:t>fastigial</a:t>
            </a:r>
            <a:r>
              <a:rPr lang="en-GB" baseline="0" dirty="0" smtClean="0"/>
              <a:t>, dentate, </a:t>
            </a:r>
            <a:r>
              <a:rPr lang="en-GB" baseline="0" dirty="0" err="1" smtClean="0"/>
              <a:t>interpositus</a:t>
            </a:r>
            <a:r>
              <a:rPr lang="en-GB" baseline="0" dirty="0" smtClean="0"/>
              <a:t>, vestibular nuclei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Ataxia </a:t>
            </a:r>
            <a:br>
              <a:rPr lang="en-GB" dirty="0" smtClean="0"/>
            </a:br>
            <a:r>
              <a:rPr lang="en-GB" sz="3200" dirty="0" smtClean="0"/>
              <a:t>Greek word – ‘without order’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Amanda Deaves</a:t>
            </a:r>
          </a:p>
          <a:p>
            <a:r>
              <a:rPr lang="en-GB" dirty="0" err="1" smtClean="0"/>
              <a:t>PHTY</a:t>
            </a:r>
            <a:r>
              <a:rPr lang="en-GB" dirty="0" smtClean="0"/>
              <a:t> 222</a:t>
            </a:r>
          </a:p>
          <a:p>
            <a:r>
              <a:rPr lang="en-GB" dirty="0" smtClean="0"/>
              <a:t>Neuromuscular studies II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Functional and anatomical systems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Compares intended movements with actual movements</a:t>
            </a:r>
          </a:p>
          <a:p>
            <a:r>
              <a:rPr lang="en-GB" dirty="0" smtClean="0"/>
              <a:t>Whilst receiving information from vestibular and visual system</a:t>
            </a:r>
          </a:p>
          <a:p>
            <a:r>
              <a:rPr lang="en-GB" dirty="0" smtClean="0"/>
              <a:t>Error signal via descending motor pathways</a:t>
            </a:r>
          </a:p>
          <a:p>
            <a:r>
              <a:rPr lang="en-GB" dirty="0" smtClean="0"/>
              <a:t>Inferior olive stimulates climbing fibre to Purkinje cell to store motor memory (learning / adapting)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http://resourcesonbalance.com/clinical_info/images/balancecontro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0648"/>
            <a:ext cx="7776864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57224" y="1500174"/>
            <a:ext cx="1714512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Afferent information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14744" y="1571612"/>
            <a:ext cx="150019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Mossy fibres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714744" y="3643314"/>
            <a:ext cx="150019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Climbing fibres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500826" y="2643182"/>
            <a:ext cx="178595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Purkinje cells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7224" y="3214686"/>
            <a:ext cx="1643074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Inferior olive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42844" y="3143248"/>
            <a:ext cx="571504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85786" y="357166"/>
            <a:ext cx="2000264" cy="7143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Brainstem 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500694" y="357166"/>
            <a:ext cx="2214578" cy="57150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Cerebellum 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786050" y="207167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5486400" y="1828800"/>
            <a:ext cx="1702154" cy="641684"/>
          </a:xfrm>
          <a:custGeom>
            <a:avLst/>
            <a:gdLst>
              <a:gd name="connsiteX0" fmla="*/ 0 w 1702154"/>
              <a:gd name="connsiteY0" fmla="*/ 208547 h 641684"/>
              <a:gd name="connsiteX1" fmla="*/ 96253 w 1702154"/>
              <a:gd name="connsiteY1" fmla="*/ 192505 h 641684"/>
              <a:gd name="connsiteX2" fmla="*/ 192505 w 1702154"/>
              <a:gd name="connsiteY2" fmla="*/ 96253 h 641684"/>
              <a:gd name="connsiteX3" fmla="*/ 208547 w 1702154"/>
              <a:gd name="connsiteY3" fmla="*/ 48126 h 641684"/>
              <a:gd name="connsiteX4" fmla="*/ 288758 w 1702154"/>
              <a:gd name="connsiteY4" fmla="*/ 0 h 641684"/>
              <a:gd name="connsiteX5" fmla="*/ 336884 w 1702154"/>
              <a:gd name="connsiteY5" fmla="*/ 16042 h 641684"/>
              <a:gd name="connsiteX6" fmla="*/ 433137 w 1702154"/>
              <a:gd name="connsiteY6" fmla="*/ 128337 h 641684"/>
              <a:gd name="connsiteX7" fmla="*/ 449179 w 1702154"/>
              <a:gd name="connsiteY7" fmla="*/ 272716 h 641684"/>
              <a:gd name="connsiteX8" fmla="*/ 641684 w 1702154"/>
              <a:gd name="connsiteY8" fmla="*/ 272716 h 641684"/>
              <a:gd name="connsiteX9" fmla="*/ 689811 w 1702154"/>
              <a:gd name="connsiteY9" fmla="*/ 160421 h 641684"/>
              <a:gd name="connsiteX10" fmla="*/ 802105 w 1702154"/>
              <a:gd name="connsiteY10" fmla="*/ 112295 h 641684"/>
              <a:gd name="connsiteX11" fmla="*/ 978568 w 1702154"/>
              <a:gd name="connsiteY11" fmla="*/ 128337 h 641684"/>
              <a:gd name="connsiteX12" fmla="*/ 994611 w 1702154"/>
              <a:gd name="connsiteY12" fmla="*/ 176463 h 641684"/>
              <a:gd name="connsiteX13" fmla="*/ 962526 w 1702154"/>
              <a:gd name="connsiteY13" fmla="*/ 272716 h 641684"/>
              <a:gd name="connsiteX14" fmla="*/ 978568 w 1702154"/>
              <a:gd name="connsiteY14" fmla="*/ 320842 h 641684"/>
              <a:gd name="connsiteX15" fmla="*/ 1074821 w 1702154"/>
              <a:gd name="connsiteY15" fmla="*/ 368968 h 641684"/>
              <a:gd name="connsiteX16" fmla="*/ 1122947 w 1702154"/>
              <a:gd name="connsiteY16" fmla="*/ 320842 h 641684"/>
              <a:gd name="connsiteX17" fmla="*/ 1235242 w 1702154"/>
              <a:gd name="connsiteY17" fmla="*/ 288758 h 641684"/>
              <a:gd name="connsiteX18" fmla="*/ 1283368 w 1702154"/>
              <a:gd name="connsiteY18" fmla="*/ 256674 h 641684"/>
              <a:gd name="connsiteX19" fmla="*/ 1379621 w 1702154"/>
              <a:gd name="connsiteY19" fmla="*/ 224589 h 641684"/>
              <a:gd name="connsiteX20" fmla="*/ 1652337 w 1702154"/>
              <a:gd name="connsiteY20" fmla="*/ 288758 h 641684"/>
              <a:gd name="connsiteX21" fmla="*/ 1684421 w 1702154"/>
              <a:gd name="connsiteY21" fmla="*/ 352926 h 641684"/>
              <a:gd name="connsiteX22" fmla="*/ 1668379 w 1702154"/>
              <a:gd name="connsiteY22" fmla="*/ 417095 h 641684"/>
              <a:gd name="connsiteX23" fmla="*/ 1588168 w 1702154"/>
              <a:gd name="connsiteY23" fmla="*/ 433137 h 641684"/>
              <a:gd name="connsiteX24" fmla="*/ 1636295 w 1702154"/>
              <a:gd name="connsiteY24" fmla="*/ 561474 h 641684"/>
              <a:gd name="connsiteX25" fmla="*/ 1684421 w 1702154"/>
              <a:gd name="connsiteY25" fmla="*/ 577516 h 641684"/>
              <a:gd name="connsiteX26" fmla="*/ 1700463 w 1702154"/>
              <a:gd name="connsiteY26" fmla="*/ 641684 h 641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702154" h="641684">
                <a:moveTo>
                  <a:pt x="0" y="208547"/>
                </a:moveTo>
                <a:cubicBezTo>
                  <a:pt x="32084" y="203200"/>
                  <a:pt x="66053" y="204585"/>
                  <a:pt x="96253" y="192505"/>
                </a:cubicBezTo>
                <a:cubicBezTo>
                  <a:pt x="150520" y="170798"/>
                  <a:pt x="163852" y="139232"/>
                  <a:pt x="192505" y="96253"/>
                </a:cubicBezTo>
                <a:cubicBezTo>
                  <a:pt x="197852" y="80211"/>
                  <a:pt x="199847" y="62626"/>
                  <a:pt x="208547" y="48126"/>
                </a:cubicBezTo>
                <a:cubicBezTo>
                  <a:pt x="230567" y="11426"/>
                  <a:pt x="250904" y="12618"/>
                  <a:pt x="288758" y="0"/>
                </a:cubicBezTo>
                <a:cubicBezTo>
                  <a:pt x="304800" y="5347"/>
                  <a:pt x="322814" y="6662"/>
                  <a:pt x="336884" y="16042"/>
                </a:cubicBezTo>
                <a:cubicBezTo>
                  <a:pt x="370403" y="38388"/>
                  <a:pt x="410895" y="98681"/>
                  <a:pt x="433137" y="128337"/>
                </a:cubicBezTo>
                <a:cubicBezTo>
                  <a:pt x="438484" y="176463"/>
                  <a:pt x="424266" y="231194"/>
                  <a:pt x="449179" y="272716"/>
                </a:cubicBezTo>
                <a:cubicBezTo>
                  <a:pt x="471402" y="309754"/>
                  <a:pt x="634229" y="273781"/>
                  <a:pt x="641684" y="272716"/>
                </a:cubicBezTo>
                <a:cubicBezTo>
                  <a:pt x="651272" y="243952"/>
                  <a:pt x="669985" y="180246"/>
                  <a:pt x="689811" y="160421"/>
                </a:cubicBezTo>
                <a:cubicBezTo>
                  <a:pt x="709634" y="140598"/>
                  <a:pt x="773343" y="121882"/>
                  <a:pt x="802105" y="112295"/>
                </a:cubicBezTo>
                <a:cubicBezTo>
                  <a:pt x="860926" y="117642"/>
                  <a:pt x="922535" y="109660"/>
                  <a:pt x="978568" y="128337"/>
                </a:cubicBezTo>
                <a:cubicBezTo>
                  <a:pt x="994610" y="133684"/>
                  <a:pt x="996478" y="159657"/>
                  <a:pt x="994611" y="176463"/>
                </a:cubicBezTo>
                <a:cubicBezTo>
                  <a:pt x="990876" y="210076"/>
                  <a:pt x="962526" y="272716"/>
                  <a:pt x="962526" y="272716"/>
                </a:cubicBezTo>
                <a:cubicBezTo>
                  <a:pt x="967873" y="288758"/>
                  <a:pt x="969868" y="306342"/>
                  <a:pt x="978568" y="320842"/>
                </a:cubicBezTo>
                <a:cubicBezTo>
                  <a:pt x="1003807" y="362907"/>
                  <a:pt x="1028685" y="357434"/>
                  <a:pt x="1074821" y="368968"/>
                </a:cubicBezTo>
                <a:cubicBezTo>
                  <a:pt x="1090863" y="352926"/>
                  <a:pt x="1104070" y="333426"/>
                  <a:pt x="1122947" y="320842"/>
                </a:cubicBezTo>
                <a:cubicBezTo>
                  <a:pt x="1136755" y="311637"/>
                  <a:pt x="1226686" y="290897"/>
                  <a:pt x="1235242" y="288758"/>
                </a:cubicBezTo>
                <a:cubicBezTo>
                  <a:pt x="1251284" y="278063"/>
                  <a:pt x="1265750" y="264504"/>
                  <a:pt x="1283368" y="256674"/>
                </a:cubicBezTo>
                <a:cubicBezTo>
                  <a:pt x="1314273" y="242938"/>
                  <a:pt x="1379621" y="224589"/>
                  <a:pt x="1379621" y="224589"/>
                </a:cubicBezTo>
                <a:cubicBezTo>
                  <a:pt x="1403549" y="228007"/>
                  <a:pt x="1597313" y="222729"/>
                  <a:pt x="1652337" y="288758"/>
                </a:cubicBezTo>
                <a:cubicBezTo>
                  <a:pt x="1667646" y="307129"/>
                  <a:pt x="1673726" y="331537"/>
                  <a:pt x="1684421" y="352926"/>
                </a:cubicBezTo>
                <a:cubicBezTo>
                  <a:pt x="1679074" y="374316"/>
                  <a:pt x="1685317" y="402980"/>
                  <a:pt x="1668379" y="417095"/>
                </a:cubicBezTo>
                <a:cubicBezTo>
                  <a:pt x="1647432" y="434551"/>
                  <a:pt x="1601696" y="409463"/>
                  <a:pt x="1588168" y="433137"/>
                </a:cubicBezTo>
                <a:cubicBezTo>
                  <a:pt x="1565757" y="472357"/>
                  <a:pt x="1600249" y="539846"/>
                  <a:pt x="1636295" y="561474"/>
                </a:cubicBezTo>
                <a:cubicBezTo>
                  <a:pt x="1650795" y="570174"/>
                  <a:pt x="1668379" y="572169"/>
                  <a:pt x="1684421" y="577516"/>
                </a:cubicBezTo>
                <a:cubicBezTo>
                  <a:pt x="1702154" y="630715"/>
                  <a:pt x="1700463" y="608732"/>
                  <a:pt x="1700463" y="641684"/>
                </a:cubicBez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5245768" y="2021305"/>
            <a:ext cx="272716" cy="69278"/>
          </a:xfrm>
          <a:custGeom>
            <a:avLst/>
            <a:gdLst>
              <a:gd name="connsiteX0" fmla="*/ 272716 w 272716"/>
              <a:gd name="connsiteY0" fmla="*/ 16042 h 69278"/>
              <a:gd name="connsiteX1" fmla="*/ 176464 w 272716"/>
              <a:gd name="connsiteY1" fmla="*/ 64169 h 69278"/>
              <a:gd name="connsiteX2" fmla="*/ 144379 w 272716"/>
              <a:gd name="connsiteY2" fmla="*/ 32084 h 69278"/>
              <a:gd name="connsiteX3" fmla="*/ 96253 w 272716"/>
              <a:gd name="connsiteY3" fmla="*/ 0 h 69278"/>
              <a:gd name="connsiteX4" fmla="*/ 0 w 272716"/>
              <a:gd name="connsiteY4" fmla="*/ 16042 h 69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716" h="69278">
                <a:moveTo>
                  <a:pt x="272716" y="16042"/>
                </a:moveTo>
                <a:cubicBezTo>
                  <a:pt x="257121" y="26439"/>
                  <a:pt x="202010" y="69278"/>
                  <a:pt x="176464" y="64169"/>
                </a:cubicBezTo>
                <a:cubicBezTo>
                  <a:pt x="161633" y="61203"/>
                  <a:pt x="156190" y="41533"/>
                  <a:pt x="144379" y="32084"/>
                </a:cubicBezTo>
                <a:cubicBezTo>
                  <a:pt x="129324" y="20040"/>
                  <a:pt x="112295" y="10695"/>
                  <a:pt x="96253" y="0"/>
                </a:cubicBezTo>
                <a:lnTo>
                  <a:pt x="0" y="16042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Freeform 19"/>
          <p:cNvSpPr/>
          <p:nvPr/>
        </p:nvSpPr>
        <p:spPr>
          <a:xfrm>
            <a:off x="7170821" y="2438400"/>
            <a:ext cx="96253" cy="160421"/>
          </a:xfrm>
          <a:custGeom>
            <a:avLst/>
            <a:gdLst>
              <a:gd name="connsiteX0" fmla="*/ 0 w 96253"/>
              <a:gd name="connsiteY0" fmla="*/ 0 h 160421"/>
              <a:gd name="connsiteX1" fmla="*/ 16042 w 96253"/>
              <a:gd name="connsiteY1" fmla="*/ 48126 h 160421"/>
              <a:gd name="connsiteX2" fmla="*/ 80211 w 96253"/>
              <a:gd name="connsiteY2" fmla="*/ 128337 h 160421"/>
              <a:gd name="connsiteX3" fmla="*/ 96253 w 96253"/>
              <a:gd name="connsiteY3" fmla="*/ 160421 h 160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253" h="160421">
                <a:moveTo>
                  <a:pt x="0" y="0"/>
                </a:moveTo>
                <a:cubicBezTo>
                  <a:pt x="5347" y="16042"/>
                  <a:pt x="8480" y="33001"/>
                  <a:pt x="16042" y="48126"/>
                </a:cubicBezTo>
                <a:cubicBezTo>
                  <a:pt x="55301" y="126645"/>
                  <a:pt x="35445" y="68650"/>
                  <a:pt x="80211" y="128337"/>
                </a:cubicBezTo>
                <a:cubicBezTo>
                  <a:pt x="87385" y="137903"/>
                  <a:pt x="90906" y="149726"/>
                  <a:pt x="96253" y="160421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643174" y="3786190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5500694" y="3786190"/>
            <a:ext cx="928694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14348" y="4857760"/>
            <a:ext cx="1928826" cy="164307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Output</a:t>
            </a:r>
            <a:r>
              <a:rPr lang="en-GB" dirty="0" smtClean="0">
                <a:solidFill>
                  <a:schemeClr val="tx1"/>
                </a:solidFill>
              </a:rPr>
              <a:t> via red nucleus, thalamus to cortex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6357950" y="4071942"/>
            <a:ext cx="1143008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143504" y="5072074"/>
            <a:ext cx="1785950" cy="14859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Deep cerebella nuclei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rot="10800000">
            <a:off x="2786050" y="5643578"/>
            <a:ext cx="2143140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Normal  locomotion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 of Part 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define ataxia and types of ataxia</a:t>
            </a:r>
          </a:p>
          <a:p>
            <a:r>
              <a:rPr lang="en-GB" dirty="0" smtClean="0"/>
              <a:t>To revise role of the cerebellum</a:t>
            </a:r>
          </a:p>
          <a:p>
            <a:r>
              <a:rPr lang="en-GB" dirty="0" smtClean="0"/>
              <a:t>To review the components of ataxic gait</a:t>
            </a:r>
          </a:p>
          <a:p>
            <a:r>
              <a:rPr lang="en-GB" dirty="0" smtClean="0"/>
              <a:t>To understand common ataxia tests</a:t>
            </a:r>
          </a:p>
          <a:p>
            <a:r>
              <a:rPr lang="en-GB" dirty="0" smtClean="0"/>
              <a:t>To understand the common treatment principles for ataxia</a:t>
            </a:r>
          </a:p>
          <a:p>
            <a:r>
              <a:rPr lang="en-GB" dirty="0" smtClean="0"/>
              <a:t>To review recent research regarding the treatment of ataxia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Ataxia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Disturbances in co-ordination</a:t>
            </a:r>
          </a:p>
          <a:p>
            <a:r>
              <a:rPr lang="en-GB" dirty="0" smtClean="0"/>
              <a:t>Movements clumsy</a:t>
            </a:r>
          </a:p>
          <a:p>
            <a:r>
              <a:rPr lang="en-GB" dirty="0" smtClean="0"/>
              <a:t>Gait unsteady with a wide base and reeling quality ‘drunken gait’</a:t>
            </a:r>
          </a:p>
          <a:p>
            <a:r>
              <a:rPr lang="en-GB" dirty="0" smtClean="0"/>
              <a:t>Irregular jerky movements of trunk in sitting</a:t>
            </a:r>
          </a:p>
          <a:p>
            <a:r>
              <a:rPr lang="en-GB" dirty="0" smtClean="0"/>
              <a:t>Intention tremor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ataxia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0" y="1643050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err="1" smtClean="0"/>
              <a:t>Cerebellar</a:t>
            </a:r>
            <a:endParaRPr lang="en-GB" dirty="0" smtClean="0"/>
          </a:p>
          <a:p>
            <a:pPr lvl="1"/>
            <a:r>
              <a:rPr lang="en-GB" dirty="0" smtClean="0"/>
              <a:t>Disturbances in rate, regularity and force of </a:t>
            </a:r>
            <a:r>
              <a:rPr lang="en-GB" dirty="0" err="1" smtClean="0"/>
              <a:t>mvt</a:t>
            </a:r>
            <a:endParaRPr lang="en-GB" dirty="0" smtClean="0"/>
          </a:p>
          <a:p>
            <a:pPr lvl="1"/>
            <a:r>
              <a:rPr lang="en-GB" dirty="0" smtClean="0"/>
              <a:t>Loss of </a:t>
            </a:r>
            <a:r>
              <a:rPr lang="en-GB" dirty="0" err="1" smtClean="0"/>
              <a:t>mvt</a:t>
            </a:r>
            <a:r>
              <a:rPr lang="en-GB" dirty="0" smtClean="0"/>
              <a:t> co-ordination</a:t>
            </a:r>
          </a:p>
          <a:p>
            <a:pPr lvl="1"/>
            <a:r>
              <a:rPr lang="en-GB" dirty="0" smtClean="0"/>
              <a:t>Overshooting – </a:t>
            </a:r>
            <a:r>
              <a:rPr lang="en-GB" dirty="0" err="1" smtClean="0"/>
              <a:t>dysmetria</a:t>
            </a:r>
            <a:endParaRPr lang="en-GB" dirty="0" smtClean="0"/>
          </a:p>
          <a:p>
            <a:pPr lvl="1"/>
            <a:r>
              <a:rPr lang="en-GB" dirty="0" smtClean="0"/>
              <a:t>Decomposition of </a:t>
            </a:r>
            <a:r>
              <a:rPr lang="en-GB" dirty="0" err="1" smtClean="0"/>
              <a:t>mvt</a:t>
            </a:r>
            <a:r>
              <a:rPr lang="en-GB" dirty="0" smtClean="0"/>
              <a:t> – </a:t>
            </a:r>
            <a:r>
              <a:rPr lang="en-GB" dirty="0" err="1" smtClean="0"/>
              <a:t>dyssynergia</a:t>
            </a:r>
            <a:endParaRPr lang="en-GB" dirty="0" smtClean="0"/>
          </a:p>
          <a:p>
            <a:pPr lvl="1"/>
            <a:r>
              <a:rPr lang="en-GB" dirty="0" smtClean="0"/>
              <a:t>Loss of speed and rhythm of alternating </a:t>
            </a:r>
            <a:r>
              <a:rPr lang="en-GB" dirty="0" err="1" smtClean="0"/>
              <a:t>mvt</a:t>
            </a:r>
            <a:r>
              <a:rPr lang="en-GB" dirty="0" smtClean="0"/>
              <a:t>- </a:t>
            </a:r>
            <a:r>
              <a:rPr lang="en-GB" dirty="0" err="1" smtClean="0"/>
              <a:t>dysdiadochokinesia</a:t>
            </a:r>
            <a:endParaRPr lang="en-GB" dirty="0" smtClean="0"/>
          </a:p>
          <a:p>
            <a:pPr lvl="1"/>
            <a:r>
              <a:rPr lang="en-GB" dirty="0" smtClean="0"/>
              <a:t>Inco-ordination of agonist – antagonist muscles – intention tremor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472" y="1643050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Sensory</a:t>
            </a:r>
          </a:p>
          <a:p>
            <a:pPr lvl="1"/>
            <a:r>
              <a:rPr lang="en-GB" dirty="0" smtClean="0"/>
              <a:t>High stepping gait pattern</a:t>
            </a:r>
          </a:p>
          <a:p>
            <a:pPr lvl="1"/>
            <a:r>
              <a:rPr lang="en-GB" dirty="0" smtClean="0"/>
              <a:t>Reliance on visual or auditory</a:t>
            </a:r>
          </a:p>
          <a:p>
            <a:pPr lvl="1"/>
            <a:r>
              <a:rPr lang="en-GB" dirty="0" smtClean="0"/>
              <a:t>Unaware of leg or foot position</a:t>
            </a:r>
          </a:p>
          <a:p>
            <a:r>
              <a:rPr lang="en-GB" dirty="0" smtClean="0"/>
              <a:t>Vestibular</a:t>
            </a:r>
          </a:p>
          <a:p>
            <a:pPr lvl="1"/>
            <a:r>
              <a:rPr lang="en-GB" dirty="0" smtClean="0"/>
              <a:t>Disturbed equilibrium in standing &amp; walking</a:t>
            </a:r>
          </a:p>
          <a:p>
            <a:pPr lvl="1"/>
            <a:r>
              <a:rPr lang="en-GB" dirty="0" smtClean="0"/>
              <a:t>Loss of equilibrium reactions</a:t>
            </a:r>
          </a:p>
          <a:p>
            <a:pPr lvl="1"/>
            <a:r>
              <a:rPr lang="en-GB" dirty="0" smtClean="0"/>
              <a:t>Wide based staggering gait pattern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MS</a:t>
            </a:r>
          </a:p>
          <a:p>
            <a:r>
              <a:rPr lang="en-GB" dirty="0" smtClean="0"/>
              <a:t>Traumatic head injury</a:t>
            </a:r>
          </a:p>
          <a:p>
            <a:r>
              <a:rPr lang="en-GB" dirty="0" err="1" smtClean="0"/>
              <a:t>Friedreich’s</a:t>
            </a:r>
            <a:r>
              <a:rPr lang="en-GB" dirty="0" smtClean="0"/>
              <a:t> ataxia</a:t>
            </a:r>
          </a:p>
          <a:p>
            <a:r>
              <a:rPr lang="en-GB" dirty="0" err="1" smtClean="0"/>
              <a:t>Spinocerebellar</a:t>
            </a:r>
            <a:r>
              <a:rPr lang="en-GB" dirty="0" smtClean="0"/>
              <a:t> ataxia</a:t>
            </a:r>
          </a:p>
          <a:p>
            <a:r>
              <a:rPr lang="en-GB" dirty="0" smtClean="0"/>
              <a:t>Posterior </a:t>
            </a:r>
            <a:r>
              <a:rPr lang="en-GB" dirty="0" err="1" smtClean="0"/>
              <a:t>fossa</a:t>
            </a:r>
            <a:r>
              <a:rPr lang="en-GB" dirty="0" smtClean="0"/>
              <a:t> tumours</a:t>
            </a:r>
          </a:p>
          <a:p>
            <a:r>
              <a:rPr lang="en-GB" dirty="0" smtClean="0"/>
              <a:t>Neuropathy </a:t>
            </a:r>
          </a:p>
          <a:p>
            <a:r>
              <a:rPr lang="en-GB" dirty="0" smtClean="0"/>
              <a:t>Alcohol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77309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Location of cerebellum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Content Placeholder 3" descr="f15-22a_cerebellum_mids_c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1928794" y="857232"/>
            <a:ext cx="5715000" cy="55721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i_06_cr_mou_4a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1785918" y="214313"/>
            <a:ext cx="5500687" cy="66436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Cerebellar</a:t>
            </a:r>
            <a:r>
              <a:rPr lang="en-GB" dirty="0" smtClean="0"/>
              <a:t> regions / role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erebellum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57158" y="214291"/>
            <a:ext cx="8786842" cy="64293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1387</TotalTime>
  <Words>863</Words>
  <Application>Microsoft Office PowerPoint</Application>
  <PresentationFormat>On-screen Show (4:3)</PresentationFormat>
  <Paragraphs>157</Paragraphs>
  <Slides>15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Ataxia  Greek word – ‘without order’</vt:lpstr>
      <vt:lpstr>Learning outcomes </vt:lpstr>
      <vt:lpstr>Ataxia</vt:lpstr>
      <vt:lpstr>Types of ataxia</vt:lpstr>
      <vt:lpstr>Common causes</vt:lpstr>
      <vt:lpstr>Location of cerebellum</vt:lpstr>
      <vt:lpstr>Slide 7</vt:lpstr>
      <vt:lpstr>Cerebellar regions / role</vt:lpstr>
      <vt:lpstr>Slide 9</vt:lpstr>
      <vt:lpstr>Functional and anatomical systems</vt:lpstr>
      <vt:lpstr>Role </vt:lpstr>
      <vt:lpstr>Slide 12</vt:lpstr>
      <vt:lpstr>Slide 13</vt:lpstr>
      <vt:lpstr>Normal  locomotion</vt:lpstr>
      <vt:lpstr>End of Part One</vt:lpstr>
    </vt:vector>
  </TitlesOfParts>
  <Company>The University of Liverpool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Computing Services</dc:creator>
  <cp:lastModifiedBy>Simon</cp:lastModifiedBy>
  <cp:revision>100</cp:revision>
  <dcterms:created xsi:type="dcterms:W3CDTF">2009-12-01T13:35:57Z</dcterms:created>
  <dcterms:modified xsi:type="dcterms:W3CDTF">2012-11-26T14:19:18Z</dcterms:modified>
</cp:coreProperties>
</file>