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7" r:id="rId3"/>
    <p:sldId id="259" r:id="rId4"/>
    <p:sldId id="261" r:id="rId5"/>
    <p:sldId id="286" r:id="rId6"/>
    <p:sldId id="266" r:id="rId7"/>
    <p:sldId id="291" r:id="rId8"/>
    <p:sldId id="263" r:id="rId9"/>
    <p:sldId id="268" r:id="rId10"/>
    <p:sldId id="298" r:id="rId11"/>
    <p:sldId id="258" r:id="rId12"/>
    <p:sldId id="269" r:id="rId13"/>
    <p:sldId id="270" r:id="rId14"/>
    <p:sldId id="292" r:id="rId15"/>
    <p:sldId id="271" r:id="rId16"/>
    <p:sldId id="272" r:id="rId17"/>
    <p:sldId id="299" r:id="rId18"/>
    <p:sldId id="288" r:id="rId19"/>
    <p:sldId id="274" r:id="rId20"/>
    <p:sldId id="265" r:id="rId21"/>
    <p:sldId id="293" r:id="rId22"/>
    <p:sldId id="275" r:id="rId23"/>
    <p:sldId id="300" r:id="rId24"/>
    <p:sldId id="276" r:id="rId25"/>
    <p:sldId id="297" r:id="rId26"/>
    <p:sldId id="277" r:id="rId27"/>
    <p:sldId id="262" r:id="rId28"/>
    <p:sldId id="278" r:id="rId29"/>
    <p:sldId id="296" r:id="rId30"/>
    <p:sldId id="279" r:id="rId31"/>
    <p:sldId id="287" r:id="rId32"/>
    <p:sldId id="301" r:id="rId33"/>
    <p:sldId id="264" r:id="rId34"/>
    <p:sldId id="280" r:id="rId35"/>
    <p:sldId id="281" r:id="rId36"/>
    <p:sldId id="295" r:id="rId37"/>
    <p:sldId id="267" r:id="rId38"/>
    <p:sldId id="282" r:id="rId39"/>
    <p:sldId id="283" r:id="rId40"/>
    <p:sldId id="284" r:id="rId41"/>
    <p:sldId id="260" r:id="rId42"/>
    <p:sldId id="294" r:id="rId43"/>
    <p:sldId id="285" r:id="rId44"/>
    <p:sldId id="273" r:id="rId45"/>
    <p:sldId id="289" r:id="rId4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81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04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64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8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6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73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10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53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77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82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7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1A0CE-7183-4A09-BC71-68D5DC458514}" type="datetimeFigureOut">
              <a:rPr lang="en-GB" smtClean="0"/>
              <a:t>23/06/2017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BD615-8E69-4121-AEAF-5D9F475BD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881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0" y="1204240"/>
            <a:ext cx="7212013" cy="1854200"/>
          </a:xfrm>
        </p:spPr>
      </p:pic>
      <p:sp>
        <p:nvSpPr>
          <p:cNvPr id="5" name="TextBox 4"/>
          <p:cNvSpPr txBox="1"/>
          <p:nvPr/>
        </p:nvSpPr>
        <p:spPr>
          <a:xfrm>
            <a:off x="1786272" y="3893662"/>
            <a:ext cx="8856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/>
              <a:t>Physiotherapy BSc (Hons)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6621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274"/>
    </mc:Choice>
    <mc:Fallback xmlns="">
      <p:transition spd="slow" advClick="0" advTm="10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k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2047" y="44087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87"/>
    </mc:Choice>
    <mc:Fallback xmlns="">
      <p:transition spd="slow" advTm="4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4478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06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933460" y="5788241"/>
            <a:ext cx="4307628" cy="985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048870" y="5956917"/>
            <a:ext cx="405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2016 graduating students receiving their prizes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6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51">
        <p:fade/>
      </p:transition>
    </mc:Choice>
    <mc:Fallback xmlns="">
      <p:transition spd="med" advClick="0" advTm="80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4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101">
        <p:fade/>
      </p:transition>
    </mc:Choice>
    <mc:Fallback xmlns="">
      <p:transition spd="med" advClick="0" advTm="91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6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141">
        <p:fade/>
      </p:transition>
    </mc:Choice>
    <mc:Fallback xmlns="">
      <p:transition spd="med" advClick="0" advTm="91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994" y="2229394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“Every single member of staff</a:t>
            </a:r>
          </a:p>
          <a:p>
            <a:pPr algn="ctr"/>
            <a:r>
              <a:rPr lang="en-GB" sz="5400" dirty="0"/>
              <a:t>h</a:t>
            </a:r>
            <a:r>
              <a:rPr lang="en-GB" sz="5400" dirty="0" smtClean="0"/>
              <a:t>as made a huge contribution</a:t>
            </a:r>
          </a:p>
          <a:p>
            <a:pPr algn="ctr"/>
            <a:r>
              <a:rPr lang="en-GB" sz="5400" dirty="0"/>
              <a:t>t</a:t>
            </a:r>
            <a:r>
              <a:rPr lang="en-GB" sz="5400" dirty="0" smtClean="0"/>
              <a:t>o my life”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0603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2"/>
    </mc:Choice>
    <mc:Fallback xmlns="">
      <p:transition spd="slow" advTm="912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26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759">
        <p:fade/>
      </p:transition>
    </mc:Choice>
    <mc:Fallback xmlns="">
      <p:transition spd="med" advClick="0" advTm="87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6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308">
        <p:fade/>
      </p:transition>
    </mc:Choice>
    <mc:Fallback xmlns="">
      <p:transition spd="med" advClick="0" advTm="83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mstri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7054" y="614226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47"/>
    </mc:Choice>
    <mc:Fallback xmlns="">
      <p:transition spd="slow" advTm="5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50985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 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475">
        <p:fade/>
      </p:transition>
    </mc:Choice>
    <mc:Fallback xmlns="">
      <p:transition spd="med" advClick="0" advTm="84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9099-Edi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933460" y="5788241"/>
            <a:ext cx="4307628" cy="985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599286" y="6096285"/>
            <a:ext cx="405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2016 graduating students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6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300">
        <p:fade/>
      </p:transition>
    </mc:Choice>
    <mc:Fallback xmlns="">
      <p:transition spd="med" advClick="0" advTm="8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06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933460" y="5788241"/>
            <a:ext cx="4307628" cy="985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048870" y="5956917"/>
            <a:ext cx="405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2016 graduating students receiving their prizes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3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644">
        <p:fade/>
      </p:transition>
    </mc:Choice>
    <mc:Fallback xmlns="">
      <p:transition spd="med" advClick="0" advTm="86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7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764">
        <p:fade/>
      </p:transition>
    </mc:Choice>
    <mc:Fallback xmlns="">
      <p:transition spd="med" advClick="0" advTm="87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1033" y="2229394"/>
            <a:ext cx="99341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“The Physiotherapy Department</a:t>
            </a:r>
          </a:p>
          <a:p>
            <a:pPr algn="ctr"/>
            <a:r>
              <a:rPr lang="en-GB" sz="5400" dirty="0"/>
              <a:t>a</a:t>
            </a:r>
            <a:r>
              <a:rPr lang="en-GB" sz="5400" dirty="0" smtClean="0"/>
              <a:t>t the University of Liverpool</a:t>
            </a:r>
          </a:p>
          <a:p>
            <a:pPr algn="ctr"/>
            <a:r>
              <a:rPr lang="en-GB" sz="5400" dirty="0" smtClean="0"/>
              <a:t>feels like one big family”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565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54"/>
    </mc:Choice>
    <mc:Fallback xmlns="">
      <p:transition spd="slow" advClick="0" advTm="895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0"/>
            <a:ext cx="10328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5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349">
        <p:fade/>
      </p:transition>
    </mc:Choice>
    <mc:Fallback xmlns="">
      <p:transition spd="med" advClick="0" advTm="83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0112" y="413885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91"/>
    </mc:Choice>
    <mc:Fallback xmlns="">
      <p:transition spd="slow" advTm="36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36991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0"/>
            <a:ext cx="10328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2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126">
        <p:fade/>
      </p:transition>
    </mc:Choice>
    <mc:Fallback xmlns="">
      <p:transition spd="med" advClick="0" advTm="91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9604" y="1904219"/>
            <a:ext cx="992803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4800" dirty="0" smtClean="0"/>
          </a:p>
          <a:p>
            <a:pPr algn="ctr"/>
            <a:r>
              <a:rPr lang="en-GB" sz="4800" dirty="0" smtClean="0"/>
              <a:t>1</a:t>
            </a:r>
            <a:r>
              <a:rPr lang="en-GB" sz="4800" baseline="30000" dirty="0" smtClean="0"/>
              <a:t>st</a:t>
            </a:r>
            <a:r>
              <a:rPr lang="en-GB" sz="4800" dirty="0" smtClean="0"/>
              <a:t> in the North West for Physiotherapy</a:t>
            </a:r>
          </a:p>
          <a:p>
            <a:pPr algn="ctr"/>
            <a:r>
              <a:rPr lang="en-GB" sz="4800" dirty="0" smtClean="0"/>
              <a:t>(The </a:t>
            </a:r>
            <a:r>
              <a:rPr lang="en-GB" sz="4800" dirty="0" smtClean="0"/>
              <a:t>Complete University Guide </a:t>
            </a:r>
            <a:r>
              <a:rPr lang="en-GB" sz="4800" dirty="0" smtClean="0"/>
              <a:t>2018)</a:t>
            </a:r>
            <a:endParaRPr lang="en-GB" sz="4800" dirty="0" smtClean="0"/>
          </a:p>
          <a:p>
            <a:pPr algn="ctr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56708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8"/>
    </mc:Choice>
    <mc:Fallback xmlns="">
      <p:transition spd="slow" advTm="877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0"/>
            <a:ext cx="10328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18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734">
        <p:fade/>
      </p:transition>
    </mc:Choice>
    <mc:Fallback xmlns="">
      <p:transition spd="med" advClick="0" advTm="87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47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420">
        <p:fade/>
      </p:transition>
    </mc:Choice>
    <mc:Fallback xmlns="">
      <p:transition spd="med" advClick="0" advTm="84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0"/>
            <a:ext cx="10328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87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663">
        <p:fade/>
      </p:transition>
    </mc:Choice>
    <mc:Fallback xmlns="">
      <p:transition spd="med" advClick="0" advTm="86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4994" y="2229394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“Each and every member of staff has a huge heart and are passionate about what they do”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827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18"/>
    </mc:Choice>
    <mc:Fallback xmlns="">
      <p:transition spd="slow" advClick="0" advTm="901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06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6933460" y="5788241"/>
            <a:ext cx="4307628" cy="985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048870" y="5956917"/>
            <a:ext cx="405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2016 graduating students receiving their prizes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4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710">
        <p:fade/>
      </p:transition>
    </mc:Choice>
    <mc:Fallback xmlns="">
      <p:transition spd="med" advClick="0" advTm="87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0"/>
            <a:ext cx="10328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81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296">
        <p:fade/>
      </p:transition>
    </mc:Choice>
    <mc:Fallback xmlns="">
      <p:transition spd="med" advClick="0" advTm="92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3" y="0"/>
            <a:ext cx="9274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00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912">
        <p:fade/>
      </p:transition>
    </mc:Choice>
    <mc:Fallback xmlns="">
      <p:transition spd="med" advClick="0" advTm="89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640" y="501831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2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8"/>
    </mc:Choice>
    <mc:Fallback xmlns="">
      <p:transition spd="slow" advTm="3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36928" objId="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95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782">
        <p:fade/>
      </p:transition>
    </mc:Choice>
    <mc:Fallback xmlns="">
      <p:transition spd="med" advClick="0" advTm="87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0"/>
            <a:ext cx="10328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298">
        <p:fade/>
      </p:transition>
    </mc:Choice>
    <mc:Fallback xmlns="">
      <p:transition spd="med" advClick="0" advTm="82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6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5" y="0"/>
            <a:ext cx="4552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82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682">
        <p:fade/>
      </p:transition>
    </mc:Choice>
    <mc:Fallback xmlns="">
      <p:transition spd="med" advClick="0" advTm="86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5325" y="1314994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“I have received a challenging and life-changing education provided by an incredibly knowledgeable, supportive and caring team of educators”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8105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18"/>
    </mc:Choice>
    <mc:Fallback xmlns="">
      <p:transition spd="slow" advClick="0" advTm="921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24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54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235">
        <p:fade/>
      </p:transition>
    </mc:Choice>
    <mc:Fallback xmlns="">
      <p:transition spd="med" advClick="0" advTm="92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63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845">
        <p:fade/>
      </p:transition>
    </mc:Choice>
    <mc:Fallback xmlns="">
      <p:transition spd="med" advClick="0" advTm="88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0" y="0"/>
            <a:ext cx="9512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43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911">
        <p:fade/>
      </p:transition>
    </mc:Choice>
    <mc:Fallback xmlns="">
      <p:transition spd="med" advClick="0" advTm="89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83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380">
        <p:fade/>
      </p:transition>
    </mc:Choice>
    <mc:Fallback xmlns="">
      <p:transition spd="med" advClick="0" advTm="83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0"/>
            <a:ext cx="11279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6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54">
        <p:fade/>
      </p:transition>
    </mc:Choice>
    <mc:Fallback xmlns="">
      <p:transition spd="med" advClick="0" advTm="90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06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933460" y="5788241"/>
            <a:ext cx="4307628" cy="985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048870" y="5956917"/>
            <a:ext cx="405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2016 graduating students receiving their prizes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88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855">
        <p:fade/>
      </p:transition>
    </mc:Choice>
    <mc:Fallback xmlns="">
      <p:transition spd="med" advClick="0" advTm="88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120" y="1820091"/>
            <a:ext cx="94052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“The staff are a credit to the university.  Always willing to help and always there to support”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4886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02"/>
    </mc:Choice>
    <mc:Fallback xmlns="">
      <p:transition spd="slow" advClick="0" advTm="8802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901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50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321">
        <p:fade/>
      </p:transition>
    </mc:Choice>
    <mc:Fallback xmlns="">
      <p:transition spd="med" advClick="0" advTm="83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691-Edi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6933460" y="5788241"/>
            <a:ext cx="4307628" cy="985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599286" y="6096285"/>
            <a:ext cx="405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2017 graduating students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5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505">
        <p:fade/>
      </p:transition>
    </mc:Choice>
    <mc:Fallback xmlns="">
      <p:transition spd="med" advClick="0" advTm="95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25" y="0"/>
            <a:ext cx="9783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9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490">
        <p:fade/>
      </p:transition>
    </mc:Choice>
    <mc:Fallback xmlns="">
      <p:transition spd="med" advClick="0" advTm="84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ys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2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90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706">
        <p:fade/>
      </p:transition>
    </mc:Choice>
    <mc:Fallback xmlns="">
      <p:transition spd="med" advClick="0" advTm="8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8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177">
        <p:fade/>
      </p:transition>
    </mc:Choice>
    <mc:Fallback xmlns="">
      <p:transition spd="med" advClick="0" advTm="81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757" y="1176249"/>
            <a:ext cx="1161471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/>
              <a:t>The Complete University Guide 2018</a:t>
            </a:r>
          </a:p>
          <a:p>
            <a:pPr algn="ctr"/>
            <a:endParaRPr lang="en-GB" sz="6000" dirty="0" smtClean="0"/>
          </a:p>
          <a:p>
            <a:pPr algn="ctr"/>
            <a:r>
              <a:rPr lang="en-GB" sz="6000" dirty="0" smtClean="0"/>
              <a:t>Physiotherapy at Liverpool</a:t>
            </a:r>
          </a:p>
          <a:p>
            <a:pPr algn="ctr"/>
            <a:r>
              <a:rPr lang="en-GB" sz="6000" dirty="0" smtClean="0"/>
              <a:t> ranked 4</a:t>
            </a:r>
            <a:r>
              <a:rPr lang="en-GB" sz="6000" baseline="30000" dirty="0" smtClean="0"/>
              <a:t>th</a:t>
            </a:r>
            <a:r>
              <a:rPr lang="en-GB" sz="6000" dirty="0" smtClean="0"/>
              <a:t> of out 35</a:t>
            </a:r>
          </a:p>
          <a:p>
            <a:pPr algn="ctr"/>
            <a:r>
              <a:rPr lang="en-GB" sz="6000" dirty="0" smtClean="0"/>
              <a:t>(1</a:t>
            </a:r>
            <a:r>
              <a:rPr lang="en-GB" sz="6000" baseline="30000" dirty="0" smtClean="0"/>
              <a:t>st</a:t>
            </a:r>
            <a:r>
              <a:rPr lang="en-GB" sz="6000" dirty="0" smtClean="0"/>
              <a:t> in the North West)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4504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4"/>
    </mc:Choice>
    <mc:Fallback xmlns="">
      <p:transition spd="slow" advTm="919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9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693">
        <p:fade/>
      </p:transition>
    </mc:Choice>
    <mc:Fallback xmlns="">
      <p:transition spd="med" advClick="0" advTm="86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47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70">
        <p:fade/>
      </p:transition>
    </mc:Choice>
    <mc:Fallback xmlns="">
      <p:transition spd="med" advClick="0" advTm="80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167</Words>
  <Application>Microsoft Office PowerPoint</Application>
  <PresentationFormat>Widescreen</PresentationFormat>
  <Paragraphs>24</Paragraphs>
  <Slides>45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Liverpool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McKinnell, Stephen</dc:creator>
  <cp:lastModifiedBy>McKinnell, Stephen</cp:lastModifiedBy>
  <cp:revision>8</cp:revision>
  <dcterms:created xsi:type="dcterms:W3CDTF">2017-06-22T07:24:35Z</dcterms:created>
  <dcterms:modified xsi:type="dcterms:W3CDTF">2017-06-23T07:16:49Z</dcterms:modified>
</cp:coreProperties>
</file>